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6858000" cy="9144000"/>
  <p:embeddedFontLst>
    <p:embeddedFont>
      <p:font typeface="Arim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1" name="Jori Plat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font" Target="fonts/Arimo-bold.fntdata"/><Relationship Id="rId23" Type="http://schemas.openxmlformats.org/officeDocument/2006/relationships/slide" Target="slides/slide17.xml"/><Relationship Id="rId45" Type="http://schemas.openxmlformats.org/officeDocument/2006/relationships/font" Target="fonts/Arimo-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Arimo-boldItalic.fntdata"/><Relationship Id="rId25" Type="http://schemas.openxmlformats.org/officeDocument/2006/relationships/slide" Target="slides/slide19.xml"/><Relationship Id="rId47" Type="http://schemas.openxmlformats.org/officeDocument/2006/relationships/font" Target="fonts/Arimo-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2-23T18:09:21.450">
    <p:pos x="6000" y="0"/>
    <p:text>Should edit power system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4" name="Shape 4"/>
          <p:cNvSpPr txBox="1"/>
          <p:nvPr>
            <p:ph idx="1" type="body"/>
          </p:nvPr>
        </p:nvSpPr>
        <p:spPr>
          <a:xfrm>
            <a:off x="985837" y="4343400"/>
            <a:ext cx="5029199" cy="4114800"/>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3pPr>
            <a:lvl4pPr indent="0" lvl="3" marL="13716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4pPr>
            <a:lvl5pPr indent="0" lvl="4" marL="1828800" marR="0" rtl="0" algn="l">
              <a:spcBef>
                <a:spcPts val="360"/>
              </a:spcBef>
              <a:spcAft>
                <a:spcPts val="0"/>
              </a:spcAft>
              <a:buNone/>
              <a:defRPr b="0" i="0" sz="12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txBox="1"/>
          <p:nvPr>
            <p:ph idx="1" type="body"/>
          </p:nvPr>
        </p:nvSpPr>
        <p:spPr>
          <a:xfrm>
            <a:off x="985837"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23" name="Shape 1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Sanghoon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Sanghoon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Sanghoon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Sanghoon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Minwo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Sanghoon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US"/>
              <a:t>David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US"/>
              <a:t>David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Jori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Jori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rPr lang="en-US"/>
              <a:t>David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Jori</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Jori</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David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David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David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93" name="Shape 293"/>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Jori</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Jori</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Jori</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David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David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Jori</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5" name="Shape 325"/>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Minwo</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Sanghoon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361" name="Shape 36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67" name="Shape 367"/>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Sanghoon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Minwo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Minwo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Minwo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985837" y="4343400"/>
            <a:ext cx="5029200" cy="4114800"/>
          </a:xfrm>
          <a:prstGeom prst="rect">
            <a:avLst/>
          </a:prstGeom>
        </p:spPr>
        <p:txBody>
          <a:bodyPr anchorCtr="0" anchor="t" bIns="91425" lIns="91425" rIns="91425" tIns="91425">
            <a:noAutofit/>
          </a:bodyPr>
          <a:lstStyle/>
          <a:p>
            <a:pPr lvl="0" rtl="0">
              <a:spcBef>
                <a:spcPts val="0"/>
              </a:spcBef>
              <a:buNone/>
            </a:pPr>
            <a:r>
              <a:rPr lang="en-US"/>
              <a:t>Minwo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985837" y="4343400"/>
            <a:ext cx="5029200" cy="4114800"/>
          </a:xfrm>
          <a:prstGeom prst="rect">
            <a:avLst/>
          </a:prstGeom>
        </p:spPr>
        <p:txBody>
          <a:bodyPr anchorCtr="0" anchor="t" bIns="91425" lIns="91425" rIns="91425" tIns="91425">
            <a:noAutofit/>
          </a:bodyPr>
          <a:lstStyle/>
          <a:p>
            <a:pPr lvl="0">
              <a:spcBef>
                <a:spcPts val="0"/>
              </a:spcBef>
              <a:buNone/>
            </a:pPr>
            <a:r>
              <a:rPr lang="en-US"/>
              <a:t>Minwo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4.jpg"/><Relationship Id="rId3" Type="http://schemas.openxmlformats.org/officeDocument/2006/relationships/image" Target="../media/image02.jpg"/><Relationship Id="rId4" Type="http://schemas.openxmlformats.org/officeDocument/2006/relationships/image" Target="../media/image06.jpg"/><Relationship Id="rId5"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7.jpg"/><Relationship Id="rId3" Type="http://schemas.openxmlformats.org/officeDocument/2006/relationships/image" Target="../media/image01.jpg"/><Relationship Id="rId4" Type="http://schemas.openxmlformats.org/officeDocument/2006/relationships/image" Target="../media/image03.jpg"/><Relationship Id="rId5" Type="http://schemas.openxmlformats.org/officeDocument/2006/relationships/image" Target="../media/image0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pic>
        <p:nvPicPr>
          <p:cNvPr descr=" SEAL3.jpg                                                      00006BACMac OS X                       B94893B7:" id="17" name="Shape 17"/>
          <p:cNvPicPr preferRelativeResize="0"/>
          <p:nvPr/>
        </p:nvPicPr>
        <p:blipFill rotWithShape="1">
          <a:blip r:embed="rId2">
            <a:alphaModFix/>
          </a:blip>
          <a:srcRect b="0" l="0" r="0" t="0"/>
          <a:stretch/>
        </p:blipFill>
        <p:spPr>
          <a:xfrm>
            <a:off x="-2133600" y="2632075"/>
            <a:ext cx="4267199" cy="4225925"/>
          </a:xfrm>
          <a:prstGeom prst="rect">
            <a:avLst/>
          </a:prstGeom>
          <a:noFill/>
          <a:ln>
            <a:noFill/>
          </a:ln>
        </p:spPr>
      </p:pic>
      <p:sp>
        <p:nvSpPr>
          <p:cNvPr id="18" name="Shape 18"/>
          <p:cNvSpPr txBox="1"/>
          <p:nvPr>
            <p:ph idx="1" type="subTitle"/>
          </p:nvPr>
        </p:nvSpPr>
        <p:spPr>
          <a:xfrm>
            <a:off x="1790700" y="3124200"/>
            <a:ext cx="5562600" cy="1752600"/>
          </a:xfrm>
          <a:prstGeom prst="rect">
            <a:avLst/>
          </a:prstGeom>
          <a:noFill/>
          <a:ln>
            <a:noFill/>
          </a:ln>
        </p:spPr>
        <p:txBody>
          <a:bodyPr anchorCtr="0" anchor="t" bIns="91425" lIns="91425" rIns="91425" tIns="91425"/>
          <a:lstStyle>
            <a:lvl1pPr indent="0" lvl="0" marL="0" marR="0" rtl="0" algn="ctr">
              <a:spcBef>
                <a:spcPts val="560"/>
              </a:spcBef>
              <a:spcAft>
                <a:spcPts val="0"/>
              </a:spcAft>
              <a:buClr>
                <a:srgbClr val="840C22"/>
              </a:buClr>
              <a:buFont typeface="Noto Sans Symbols"/>
              <a:buNone/>
              <a:defRPr b="0" i="0" sz="28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19" name="Shape 19"/>
          <p:cNvSpPr txBox="1"/>
          <p:nvPr>
            <p:ph type="ctrTitle"/>
          </p:nvPr>
        </p:nvSpPr>
        <p:spPr>
          <a:xfrm>
            <a:off x="1143000" y="1447800"/>
            <a:ext cx="68580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7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20" name="Shape 20"/>
          <p:cNvSpPr/>
          <p:nvPr/>
        </p:nvSpPr>
        <p:spPr>
          <a:xfrm>
            <a:off x="6156325" y="5943600"/>
            <a:ext cx="3013074"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21" name="Shape 21"/>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sp>
        <p:nvSpPr>
          <p:cNvPr id="22" name="Shape 22"/>
          <p:cNvSpPr txBox="1"/>
          <p:nvPr/>
        </p:nvSpPr>
        <p:spPr>
          <a:xfrm>
            <a:off x="1676400" y="830262"/>
            <a:ext cx="1219199" cy="473075"/>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pic>
        <p:nvPicPr>
          <p:cNvPr descr="Untitled-1.jpg                                                 00000893 keithpaul                      BC07756D:" id="23" name="Shape 23"/>
          <p:cNvPicPr preferRelativeResize="0"/>
          <p:nvPr/>
        </p:nvPicPr>
        <p:blipFill rotWithShape="1">
          <a:blip r:embed="rId3">
            <a:alphaModFix/>
          </a:blip>
          <a:srcRect b="0" l="0" r="0" t="0"/>
          <a:stretch/>
        </p:blipFill>
        <p:spPr>
          <a:xfrm>
            <a:off x="0" y="0"/>
            <a:ext cx="9144000" cy="762000"/>
          </a:xfrm>
          <a:prstGeom prst="rect">
            <a:avLst/>
          </a:prstGeom>
          <a:noFill/>
          <a:ln>
            <a:noFill/>
          </a:ln>
        </p:spPr>
      </p:pic>
      <p:pic>
        <p:nvPicPr>
          <p:cNvPr descr="A [blk-201].jpg                                                00000893 keithpaul                      BC07756D:" id="24" name="Shape 24"/>
          <p:cNvPicPr preferRelativeResize="0"/>
          <p:nvPr/>
        </p:nvPicPr>
        <p:blipFill rotWithShape="1">
          <a:blip r:embed="rId4">
            <a:alphaModFix/>
          </a:blip>
          <a:srcRect b="0" l="0" r="0" t="0"/>
          <a:stretch/>
        </p:blipFill>
        <p:spPr>
          <a:xfrm>
            <a:off x="227012" y="357187"/>
            <a:ext cx="3049586" cy="404811"/>
          </a:xfrm>
          <a:prstGeom prst="rect">
            <a:avLst/>
          </a:prstGeom>
          <a:noFill/>
          <a:ln>
            <a:noFill/>
          </a:ln>
        </p:spPr>
      </p:pic>
      <p:pic>
        <p:nvPicPr>
          <p:cNvPr id="25" name="Shape 25"/>
          <p:cNvPicPr preferRelativeResize="0"/>
          <p:nvPr/>
        </p:nvPicPr>
        <p:blipFill rotWithShape="1">
          <a:blip r:embed="rId5">
            <a:alphaModFix/>
          </a:blip>
          <a:srcRect b="0" l="0" r="0" t="0"/>
          <a:stretch/>
        </p:blipFill>
        <p:spPr>
          <a:xfrm>
            <a:off x="0" y="6096000"/>
            <a:ext cx="9144000" cy="774700"/>
          </a:xfrm>
          <a:prstGeom prst="rect">
            <a:avLst/>
          </a:prstGeom>
          <a:noFill/>
          <a:ln>
            <a:noFill/>
          </a:ln>
        </p:spPr>
      </p:pic>
      <p:sp>
        <p:nvSpPr>
          <p:cNvPr id="26" name="Shape 26"/>
          <p:cNvSpPr/>
          <p:nvPr/>
        </p:nvSpPr>
        <p:spPr>
          <a:xfrm>
            <a:off x="152400" y="6172200"/>
            <a:ext cx="5380200" cy="306300"/>
          </a:xfrm>
          <a:prstGeom prst="rect">
            <a:avLst/>
          </a:prstGeom>
          <a:noFill/>
          <a:ln>
            <a:noFill/>
          </a:ln>
        </p:spPr>
        <p:txBody>
          <a:bodyPr anchorCtr="0" anchor="t" bIns="44450" lIns="90475" rIns="90475" tIns="44450">
            <a:noAutofit/>
          </a:bodyPr>
          <a:lstStyle/>
          <a:p>
            <a:pPr indent="0" lvl="0" marL="0" marR="0" rtl="0" algn="l">
              <a:spcBef>
                <a:spcPts val="0"/>
              </a:spcBef>
              <a:spcAft>
                <a:spcPts val="0"/>
              </a:spcAft>
              <a:buNone/>
            </a:pPr>
            <a:r>
              <a:rPr lang="en-US">
                <a:solidFill>
                  <a:schemeClr val="dk1"/>
                </a:solidFill>
                <a:latin typeface="Verdana"/>
                <a:ea typeface="Verdana"/>
                <a:cs typeface="Verdana"/>
                <a:sym typeface="Verdana"/>
              </a:rPr>
              <a:t>Department of Electrical and Computer Engineering</a:t>
            </a:r>
          </a:p>
        </p:txBody>
      </p:sp>
      <p:cxnSp>
        <p:nvCxnSpPr>
          <p:cNvPr id="27" name="Shape 27"/>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5" name="Shape 55"/>
        <p:cNvGrpSpPr/>
        <p:nvPr/>
      </p:nvGrpSpPr>
      <p:grpSpPr>
        <a:xfrm>
          <a:off x="0" y="0"/>
          <a:ext cx="0" cy="0"/>
          <a:chOff x="0" y="0"/>
          <a:chExt cx="0" cy="0"/>
        </a:xfrm>
      </p:grpSpPr>
      <p:sp>
        <p:nvSpPr>
          <p:cNvPr id="56" name="Shape 56"/>
          <p:cNvSpPr txBox="1"/>
          <p:nvPr>
            <p:ph type="title"/>
          </p:nvPr>
        </p:nvSpPr>
        <p:spPr>
          <a:xfrm>
            <a:off x="304800" y="609600"/>
            <a:ext cx="8839199" cy="5333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57" name="Shape 57"/>
          <p:cNvSpPr txBox="1"/>
          <p:nvPr>
            <p:ph idx="1" type="body"/>
          </p:nvPr>
        </p:nvSpPr>
        <p:spPr>
          <a:xfrm rot="5400000">
            <a:off x="2209800" y="-457199"/>
            <a:ext cx="4495800" cy="8153399"/>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8" name="Shape 58"/>
        <p:cNvGrpSpPr/>
        <p:nvPr/>
      </p:nvGrpSpPr>
      <p:grpSpPr>
        <a:xfrm>
          <a:off x="0" y="0"/>
          <a:ext cx="0" cy="0"/>
          <a:chOff x="0" y="0"/>
          <a:chExt cx="0" cy="0"/>
        </a:xfrm>
      </p:grpSpPr>
      <p:sp>
        <p:nvSpPr>
          <p:cNvPr id="59" name="Shape 59"/>
          <p:cNvSpPr txBox="1"/>
          <p:nvPr>
            <p:ph type="title"/>
          </p:nvPr>
        </p:nvSpPr>
        <p:spPr>
          <a:xfrm rot="5400000">
            <a:off x="5410200" y="2133599"/>
            <a:ext cx="5257799" cy="22097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60" name="Shape 60"/>
          <p:cNvSpPr txBox="1"/>
          <p:nvPr>
            <p:ph idx="1" type="body"/>
          </p:nvPr>
        </p:nvSpPr>
        <p:spPr>
          <a:xfrm rot="5400000">
            <a:off x="914400" y="0"/>
            <a:ext cx="5257799" cy="6476999"/>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2" name="Shape 72"/>
        <p:cNvGrpSpPr/>
        <p:nvPr/>
      </p:nvGrpSpPr>
      <p:grpSpPr>
        <a:xfrm>
          <a:off x="0" y="0"/>
          <a:ext cx="0" cy="0"/>
          <a:chOff x="0" y="0"/>
          <a:chExt cx="0" cy="0"/>
        </a:xfrm>
      </p:grpSpPr>
      <p:pic>
        <p:nvPicPr>
          <p:cNvPr descr=" SEAL3.jpg                                                      00006BACMac OS X                       B94893B7:" id="73" name="Shape 73"/>
          <p:cNvPicPr preferRelativeResize="0"/>
          <p:nvPr/>
        </p:nvPicPr>
        <p:blipFill rotWithShape="1">
          <a:blip r:embed="rId2">
            <a:alphaModFix/>
          </a:blip>
          <a:srcRect b="0" l="0" r="0" t="0"/>
          <a:stretch/>
        </p:blipFill>
        <p:spPr>
          <a:xfrm>
            <a:off x="-2133600" y="2632075"/>
            <a:ext cx="3200400" cy="3169500"/>
          </a:xfrm>
          <a:prstGeom prst="rect">
            <a:avLst/>
          </a:prstGeom>
          <a:noFill/>
          <a:ln>
            <a:noFill/>
          </a:ln>
        </p:spPr>
      </p:pic>
      <p:sp>
        <p:nvSpPr>
          <p:cNvPr id="74" name="Shape 74"/>
          <p:cNvSpPr txBox="1"/>
          <p:nvPr>
            <p:ph idx="1" type="subTitle"/>
          </p:nvPr>
        </p:nvSpPr>
        <p:spPr>
          <a:xfrm>
            <a:off x="1790700" y="3124200"/>
            <a:ext cx="5562600" cy="1752900"/>
          </a:xfrm>
          <a:prstGeom prst="rect">
            <a:avLst/>
          </a:prstGeom>
          <a:noFill/>
          <a:ln>
            <a:noFill/>
          </a:ln>
        </p:spPr>
        <p:txBody>
          <a:bodyPr anchorCtr="0" anchor="t" bIns="91425" lIns="91425" rIns="91425" tIns="91425"/>
          <a:lstStyle>
            <a:lvl1pPr indent="0" lvl="0" marL="0" marR="0" rtl="0" algn="ctr">
              <a:spcBef>
                <a:spcPts val="560"/>
              </a:spcBef>
              <a:spcAft>
                <a:spcPts val="0"/>
              </a:spcAft>
              <a:buClr>
                <a:srgbClr val="840C22"/>
              </a:buClr>
              <a:buFont typeface="Noto Sans Symbols"/>
              <a:buNone/>
              <a:defRPr b="0" i="0" sz="28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75" name="Shape 75"/>
          <p:cNvSpPr txBox="1"/>
          <p:nvPr>
            <p:ph type="ctrTitle"/>
          </p:nvPr>
        </p:nvSpPr>
        <p:spPr>
          <a:xfrm>
            <a:off x="1143000" y="1447800"/>
            <a:ext cx="6858000" cy="11433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7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76" name="Shape 76"/>
          <p:cNvSpPr/>
          <p:nvPr/>
        </p:nvSpPr>
        <p:spPr>
          <a:xfrm>
            <a:off x="6156325" y="5943600"/>
            <a:ext cx="301320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77" name="Shape 77"/>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sp>
        <p:nvSpPr>
          <p:cNvPr id="78" name="Shape 78"/>
          <p:cNvSpPr txBox="1"/>
          <p:nvPr/>
        </p:nvSpPr>
        <p:spPr>
          <a:xfrm>
            <a:off x="1676400" y="830262"/>
            <a:ext cx="1219200" cy="473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pic>
        <p:nvPicPr>
          <p:cNvPr descr="Untitled-1.jpg                                                 00000893 keithpaul                      BC07756D:" id="79" name="Shape 79"/>
          <p:cNvPicPr preferRelativeResize="0"/>
          <p:nvPr/>
        </p:nvPicPr>
        <p:blipFill rotWithShape="1">
          <a:blip r:embed="rId3">
            <a:alphaModFix/>
          </a:blip>
          <a:srcRect b="0" l="0" r="0" t="0"/>
          <a:stretch/>
        </p:blipFill>
        <p:spPr>
          <a:xfrm>
            <a:off x="0" y="0"/>
            <a:ext cx="9144000" cy="762000"/>
          </a:xfrm>
          <a:prstGeom prst="rect">
            <a:avLst/>
          </a:prstGeom>
          <a:noFill/>
          <a:ln>
            <a:noFill/>
          </a:ln>
        </p:spPr>
      </p:pic>
      <p:pic>
        <p:nvPicPr>
          <p:cNvPr descr="A [blk-201].jpg                                                00000893 keithpaul                      BC07756D:" id="80" name="Shape 80"/>
          <p:cNvPicPr preferRelativeResize="0"/>
          <p:nvPr/>
        </p:nvPicPr>
        <p:blipFill rotWithShape="1">
          <a:blip r:embed="rId4">
            <a:alphaModFix/>
          </a:blip>
          <a:srcRect b="0" l="0" r="0" t="0"/>
          <a:stretch/>
        </p:blipFill>
        <p:spPr>
          <a:xfrm>
            <a:off x="227012" y="357187"/>
            <a:ext cx="3049500" cy="404699"/>
          </a:xfrm>
          <a:prstGeom prst="rect">
            <a:avLst/>
          </a:prstGeom>
          <a:noFill/>
          <a:ln>
            <a:noFill/>
          </a:ln>
        </p:spPr>
      </p:pic>
      <p:pic>
        <p:nvPicPr>
          <p:cNvPr id="81" name="Shape 81"/>
          <p:cNvPicPr preferRelativeResize="0"/>
          <p:nvPr/>
        </p:nvPicPr>
        <p:blipFill rotWithShape="1">
          <a:blip r:embed="rId5">
            <a:alphaModFix/>
          </a:blip>
          <a:srcRect b="0" l="0" r="0" t="0"/>
          <a:stretch/>
        </p:blipFill>
        <p:spPr>
          <a:xfrm>
            <a:off x="0" y="6096000"/>
            <a:ext cx="9144000" cy="774900"/>
          </a:xfrm>
          <a:prstGeom prst="rect">
            <a:avLst/>
          </a:prstGeom>
          <a:noFill/>
          <a:ln>
            <a:noFill/>
          </a:ln>
        </p:spPr>
      </p:pic>
      <p:sp>
        <p:nvSpPr>
          <p:cNvPr id="82" name="Shape 82"/>
          <p:cNvSpPr/>
          <p:nvPr/>
        </p:nvSpPr>
        <p:spPr>
          <a:xfrm>
            <a:off x="152400" y="6172200"/>
            <a:ext cx="5449200" cy="306300"/>
          </a:xfrm>
          <a:prstGeom prst="rect">
            <a:avLst/>
          </a:prstGeom>
          <a:noFill/>
          <a:ln>
            <a:noFill/>
          </a:ln>
        </p:spPr>
        <p:txBody>
          <a:bodyPr anchorCtr="0" anchor="t" bIns="44450" lIns="90475" rIns="90475" tIns="44450">
            <a:noAutofit/>
          </a:bodyPr>
          <a:lstStyle/>
          <a:p>
            <a:pPr indent="0" lvl="0" marL="0" marR="0" rtl="0" algn="l">
              <a:spcBef>
                <a:spcPts val="0"/>
              </a:spcBef>
              <a:spcAft>
                <a:spcPts val="0"/>
              </a:spcAft>
              <a:buNone/>
            </a:pPr>
            <a:r>
              <a:rPr lang="en-US">
                <a:solidFill>
                  <a:schemeClr val="dk1"/>
                </a:solidFill>
                <a:latin typeface="Verdana"/>
                <a:ea typeface="Verdana"/>
                <a:cs typeface="Verdana"/>
                <a:sym typeface="Verdana"/>
              </a:rPr>
              <a:t>Department of Electrical and Computer Engineering</a:t>
            </a:r>
          </a:p>
        </p:txBody>
      </p:sp>
      <p:cxnSp>
        <p:nvCxnSpPr>
          <p:cNvPr id="83" name="Shape 83"/>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84" name="Shape 84"/>
        <p:cNvGrpSpPr/>
        <p:nvPr/>
      </p:nvGrpSpPr>
      <p:grpSpPr>
        <a:xfrm>
          <a:off x="0" y="0"/>
          <a:ext cx="0" cy="0"/>
          <a:chOff x="0" y="0"/>
          <a:chExt cx="0" cy="0"/>
        </a:xfrm>
      </p:grpSpPr>
      <p:sp>
        <p:nvSpPr>
          <p:cNvPr id="85" name="Shape 85"/>
          <p:cNvSpPr txBox="1"/>
          <p:nvPr>
            <p:ph type="title"/>
          </p:nvPr>
        </p:nvSpPr>
        <p:spPr>
          <a:xfrm>
            <a:off x="304800" y="609600"/>
            <a:ext cx="8839200" cy="5331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86" name="Shape 86"/>
          <p:cNvSpPr txBox="1"/>
          <p:nvPr>
            <p:ph idx="1" type="body"/>
          </p:nvPr>
        </p:nvSpPr>
        <p:spPr>
          <a:xfrm>
            <a:off x="381000" y="1371600"/>
            <a:ext cx="8153400" cy="44961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87" name="Shape 87"/>
        <p:cNvGrpSpPr/>
        <p:nvPr/>
      </p:nvGrpSpPr>
      <p:grpSpPr>
        <a:xfrm>
          <a:off x="0" y="0"/>
          <a:ext cx="0" cy="0"/>
          <a:chOff x="0" y="0"/>
          <a:chExt cx="0" cy="0"/>
        </a:xfrm>
      </p:grpSpPr>
      <p:sp>
        <p:nvSpPr>
          <p:cNvPr id="88" name="Shape 88"/>
          <p:cNvSpPr txBox="1"/>
          <p:nvPr>
            <p:ph type="title"/>
          </p:nvPr>
        </p:nvSpPr>
        <p:spPr>
          <a:xfrm>
            <a:off x="722312" y="4406900"/>
            <a:ext cx="7772400" cy="1362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89" name="Shape 89"/>
          <p:cNvSpPr txBox="1"/>
          <p:nvPr>
            <p:ph idx="1" type="body"/>
          </p:nvPr>
        </p:nvSpPr>
        <p:spPr>
          <a:xfrm>
            <a:off x="722312" y="2906713"/>
            <a:ext cx="7772400" cy="1500000"/>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840C22"/>
              </a:buClr>
              <a:buFont typeface="Noto Sans Symbols"/>
              <a:buNone/>
              <a:defRPr b="0" i="0" sz="2000" u="none" cap="none" strike="noStrike">
                <a:solidFill>
                  <a:schemeClr val="dk1"/>
                </a:solidFill>
                <a:latin typeface="Verdana"/>
                <a:ea typeface="Verdana"/>
                <a:cs typeface="Verdana"/>
                <a:sym typeface="Verdana"/>
              </a:defRPr>
            </a:lvl1pPr>
            <a:lvl2pPr indent="0" lvl="1" marL="457200" marR="0" rtl="0" algn="l">
              <a:spcBef>
                <a:spcPts val="360"/>
              </a:spcBef>
              <a:spcAft>
                <a:spcPts val="0"/>
              </a:spcAft>
              <a:buClr>
                <a:srgbClr val="840C22"/>
              </a:buClr>
              <a:buFont typeface="Times New Roman"/>
              <a:buNone/>
              <a:defRPr b="0" i="0" sz="1800" u="none" cap="none" strike="noStrike">
                <a:solidFill>
                  <a:schemeClr val="dk1"/>
                </a:solidFill>
                <a:latin typeface="Verdana"/>
                <a:ea typeface="Verdana"/>
                <a:cs typeface="Verdana"/>
                <a:sym typeface="Verdana"/>
              </a:defRPr>
            </a:lvl2pPr>
            <a:lvl3pPr indent="0" lvl="2" marL="914400" marR="0" rtl="0" algn="l">
              <a:spcBef>
                <a:spcPts val="320"/>
              </a:spcBef>
              <a:spcAft>
                <a:spcPts val="0"/>
              </a:spcAft>
              <a:buClr>
                <a:srgbClr val="840C22"/>
              </a:buClr>
              <a:buFont typeface="Times New Roman"/>
              <a:buNone/>
              <a:defRPr b="0" i="0" sz="1600" u="none" cap="none" strike="noStrike">
                <a:solidFill>
                  <a:schemeClr val="dk1"/>
                </a:solidFill>
                <a:latin typeface="Verdana"/>
                <a:ea typeface="Verdana"/>
                <a:cs typeface="Verdana"/>
                <a:sym typeface="Verdana"/>
              </a:defRPr>
            </a:lvl3pPr>
            <a:lvl4pPr indent="0" lvl="3" marL="13716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4pPr>
            <a:lvl5pPr indent="0" lvl="4" marL="18288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5pPr>
            <a:lvl6pPr indent="0" lvl="5" marL="22860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6pPr>
            <a:lvl7pPr indent="0" lvl="6" marL="27432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7pPr>
            <a:lvl8pPr indent="0" lvl="7" marL="32004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8pPr>
            <a:lvl9pPr indent="0" lvl="8" marL="36576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90" name="Shape 90"/>
        <p:cNvGrpSpPr/>
        <p:nvPr/>
      </p:nvGrpSpPr>
      <p:grpSpPr>
        <a:xfrm>
          <a:off x="0" y="0"/>
          <a:ext cx="0" cy="0"/>
          <a:chOff x="0" y="0"/>
          <a:chExt cx="0" cy="0"/>
        </a:xfrm>
      </p:grpSpPr>
      <p:sp>
        <p:nvSpPr>
          <p:cNvPr id="91" name="Shape 91"/>
          <p:cNvSpPr txBox="1"/>
          <p:nvPr>
            <p:ph type="title"/>
          </p:nvPr>
        </p:nvSpPr>
        <p:spPr>
          <a:xfrm>
            <a:off x="304800" y="609600"/>
            <a:ext cx="8839200" cy="5331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92" name="Shape 92"/>
          <p:cNvSpPr txBox="1"/>
          <p:nvPr>
            <p:ph idx="1" type="body"/>
          </p:nvPr>
        </p:nvSpPr>
        <p:spPr>
          <a:xfrm>
            <a:off x="381000" y="1371600"/>
            <a:ext cx="4000500" cy="44961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rgbClr val="840C22"/>
              </a:buClr>
              <a:buSzPct val="100000"/>
              <a:buFont typeface="Noto Sans Symbols"/>
              <a:buChar char="▪"/>
              <a:defRPr b="0" i="0" sz="2800" u="none" cap="none" strike="noStrike">
                <a:solidFill>
                  <a:schemeClr val="dk1"/>
                </a:solidFill>
                <a:latin typeface="Verdana"/>
                <a:ea typeface="Verdana"/>
                <a:cs typeface="Verdana"/>
                <a:sym typeface="Verdana"/>
              </a:defRPr>
            </a:lvl1pPr>
            <a:lvl2pPr indent="-133350" lvl="1" marL="742950" marR="0" rtl="0" algn="l">
              <a:spcBef>
                <a:spcPts val="480"/>
              </a:spcBef>
              <a:spcAft>
                <a:spcPts val="0"/>
              </a:spcAft>
              <a:buClr>
                <a:srgbClr val="840C22"/>
              </a:buClr>
              <a:buSzPct val="100000"/>
              <a:buFont typeface="Times New Roman"/>
              <a:buChar char="•"/>
              <a:defRPr b="0" i="0" sz="24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14300" lvl="4" marL="20574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5pPr>
            <a:lvl6pPr indent="-114300" lvl="5" marL="25146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6pPr>
            <a:lvl7pPr indent="-114300" lvl="6" marL="29718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7pPr>
            <a:lvl8pPr indent="-114300" lvl="7" marL="34290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8pPr>
            <a:lvl9pPr indent="-114300" lvl="8" marL="3886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9pPr>
          </a:lstStyle>
          <a:p/>
        </p:txBody>
      </p:sp>
      <p:sp>
        <p:nvSpPr>
          <p:cNvPr id="93" name="Shape 93"/>
          <p:cNvSpPr txBox="1"/>
          <p:nvPr>
            <p:ph idx="2" type="body"/>
          </p:nvPr>
        </p:nvSpPr>
        <p:spPr>
          <a:xfrm>
            <a:off x="4533900" y="1371600"/>
            <a:ext cx="4000500" cy="44961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rgbClr val="840C22"/>
              </a:buClr>
              <a:buSzPct val="100000"/>
              <a:buFont typeface="Noto Sans Symbols"/>
              <a:buChar char="▪"/>
              <a:defRPr b="0" i="0" sz="2800" u="none" cap="none" strike="noStrike">
                <a:solidFill>
                  <a:schemeClr val="dk1"/>
                </a:solidFill>
                <a:latin typeface="Verdana"/>
                <a:ea typeface="Verdana"/>
                <a:cs typeface="Verdana"/>
                <a:sym typeface="Verdana"/>
              </a:defRPr>
            </a:lvl1pPr>
            <a:lvl2pPr indent="-133350" lvl="1" marL="742950" marR="0" rtl="0" algn="l">
              <a:spcBef>
                <a:spcPts val="480"/>
              </a:spcBef>
              <a:spcAft>
                <a:spcPts val="0"/>
              </a:spcAft>
              <a:buClr>
                <a:srgbClr val="840C22"/>
              </a:buClr>
              <a:buSzPct val="100000"/>
              <a:buFont typeface="Times New Roman"/>
              <a:buChar char="•"/>
              <a:defRPr b="0" i="0" sz="24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14300" lvl="4" marL="20574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5pPr>
            <a:lvl6pPr indent="-114300" lvl="5" marL="25146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6pPr>
            <a:lvl7pPr indent="-114300" lvl="6" marL="29718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7pPr>
            <a:lvl8pPr indent="-114300" lvl="7" marL="34290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8pPr>
            <a:lvl9pPr indent="-114300" lvl="8" marL="3886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94" name="Shape 94"/>
        <p:cNvGrpSpPr/>
        <p:nvPr/>
      </p:nvGrpSpPr>
      <p:grpSpPr>
        <a:xfrm>
          <a:off x="0" y="0"/>
          <a:ext cx="0" cy="0"/>
          <a:chOff x="0" y="0"/>
          <a:chExt cx="0" cy="0"/>
        </a:xfrm>
      </p:grpSpPr>
      <p:sp>
        <p:nvSpPr>
          <p:cNvPr id="95" name="Shape 95"/>
          <p:cNvSpPr txBox="1"/>
          <p:nvPr>
            <p:ph type="title"/>
          </p:nvPr>
        </p:nvSpPr>
        <p:spPr>
          <a:xfrm>
            <a:off x="457200" y="274637"/>
            <a:ext cx="8229600" cy="11433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96" name="Shape 96"/>
          <p:cNvSpPr txBox="1"/>
          <p:nvPr>
            <p:ph idx="1" type="body"/>
          </p:nvPr>
        </p:nvSpPr>
        <p:spPr>
          <a:xfrm>
            <a:off x="457200" y="1535112"/>
            <a:ext cx="4040100" cy="639599"/>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840C22"/>
              </a:buClr>
              <a:buFont typeface="Noto Sans Symbols"/>
              <a:buNone/>
              <a:defRPr b="1" i="0" sz="2400" u="none" cap="none" strike="noStrike">
                <a:solidFill>
                  <a:schemeClr val="dk1"/>
                </a:solidFill>
                <a:latin typeface="Verdana"/>
                <a:ea typeface="Verdana"/>
                <a:cs typeface="Verdana"/>
                <a:sym typeface="Verdana"/>
              </a:defRPr>
            </a:lvl1pPr>
            <a:lvl2pPr indent="0" lvl="1" marL="457200" marR="0" rtl="0" algn="l">
              <a:spcBef>
                <a:spcPts val="400"/>
              </a:spcBef>
              <a:spcAft>
                <a:spcPts val="0"/>
              </a:spcAft>
              <a:buClr>
                <a:srgbClr val="840C22"/>
              </a:buClr>
              <a:buFont typeface="Times New Roman"/>
              <a:buNone/>
              <a:defRPr b="1" i="0" sz="2000" u="none" cap="none" strike="noStrike">
                <a:solidFill>
                  <a:schemeClr val="dk1"/>
                </a:solidFill>
                <a:latin typeface="Verdana"/>
                <a:ea typeface="Verdana"/>
                <a:cs typeface="Verdana"/>
                <a:sym typeface="Verdana"/>
              </a:defRPr>
            </a:lvl2pPr>
            <a:lvl3pPr indent="0" lvl="2" marL="914400" marR="0" rtl="0" algn="l">
              <a:spcBef>
                <a:spcPts val="360"/>
              </a:spcBef>
              <a:spcAft>
                <a:spcPts val="0"/>
              </a:spcAft>
              <a:buClr>
                <a:srgbClr val="840C22"/>
              </a:buClr>
              <a:buFont typeface="Times New Roman"/>
              <a:buNone/>
              <a:defRPr b="1" i="0" sz="1800" u="none" cap="none" strike="noStrike">
                <a:solidFill>
                  <a:schemeClr val="dk1"/>
                </a:solidFill>
                <a:latin typeface="Verdana"/>
                <a:ea typeface="Verdana"/>
                <a:cs typeface="Verdana"/>
                <a:sym typeface="Verdana"/>
              </a:defRPr>
            </a:lvl3pPr>
            <a:lvl4pPr indent="0" lvl="3" marL="13716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4pPr>
            <a:lvl5pPr indent="0" lvl="4" marL="18288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5pPr>
            <a:lvl6pPr indent="0" lvl="5" marL="22860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6pPr>
            <a:lvl7pPr indent="0" lvl="6" marL="27432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7pPr>
            <a:lvl8pPr indent="0" lvl="7" marL="32004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8pPr>
            <a:lvl9pPr indent="0" lvl="8" marL="36576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9pPr>
          </a:lstStyle>
          <a:p/>
        </p:txBody>
      </p:sp>
      <p:sp>
        <p:nvSpPr>
          <p:cNvPr id="97" name="Shape 97"/>
          <p:cNvSpPr txBox="1"/>
          <p:nvPr>
            <p:ph idx="2" type="body"/>
          </p:nvPr>
        </p:nvSpPr>
        <p:spPr>
          <a:xfrm>
            <a:off x="457200" y="2174875"/>
            <a:ext cx="4040100" cy="39513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14300" lvl="2" marL="11430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3pPr>
            <a:lvl4pPr indent="-127000" lvl="3" marL="1600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98" name="Shape 98"/>
          <p:cNvSpPr txBox="1"/>
          <p:nvPr>
            <p:ph idx="3" type="body"/>
          </p:nvPr>
        </p:nvSpPr>
        <p:spPr>
          <a:xfrm>
            <a:off x="4645025" y="1535112"/>
            <a:ext cx="4041900" cy="639599"/>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840C22"/>
              </a:buClr>
              <a:buFont typeface="Noto Sans Symbols"/>
              <a:buNone/>
              <a:defRPr b="1" i="0" sz="2400" u="none" cap="none" strike="noStrike">
                <a:solidFill>
                  <a:schemeClr val="dk1"/>
                </a:solidFill>
                <a:latin typeface="Verdana"/>
                <a:ea typeface="Verdana"/>
                <a:cs typeface="Verdana"/>
                <a:sym typeface="Verdana"/>
              </a:defRPr>
            </a:lvl1pPr>
            <a:lvl2pPr indent="0" lvl="1" marL="457200" marR="0" rtl="0" algn="l">
              <a:spcBef>
                <a:spcPts val="400"/>
              </a:spcBef>
              <a:spcAft>
                <a:spcPts val="0"/>
              </a:spcAft>
              <a:buClr>
                <a:srgbClr val="840C22"/>
              </a:buClr>
              <a:buFont typeface="Times New Roman"/>
              <a:buNone/>
              <a:defRPr b="1" i="0" sz="2000" u="none" cap="none" strike="noStrike">
                <a:solidFill>
                  <a:schemeClr val="dk1"/>
                </a:solidFill>
                <a:latin typeface="Verdana"/>
                <a:ea typeface="Verdana"/>
                <a:cs typeface="Verdana"/>
                <a:sym typeface="Verdana"/>
              </a:defRPr>
            </a:lvl2pPr>
            <a:lvl3pPr indent="0" lvl="2" marL="914400" marR="0" rtl="0" algn="l">
              <a:spcBef>
                <a:spcPts val="360"/>
              </a:spcBef>
              <a:spcAft>
                <a:spcPts val="0"/>
              </a:spcAft>
              <a:buClr>
                <a:srgbClr val="840C22"/>
              </a:buClr>
              <a:buFont typeface="Times New Roman"/>
              <a:buNone/>
              <a:defRPr b="1" i="0" sz="1800" u="none" cap="none" strike="noStrike">
                <a:solidFill>
                  <a:schemeClr val="dk1"/>
                </a:solidFill>
                <a:latin typeface="Verdana"/>
                <a:ea typeface="Verdana"/>
                <a:cs typeface="Verdana"/>
                <a:sym typeface="Verdana"/>
              </a:defRPr>
            </a:lvl3pPr>
            <a:lvl4pPr indent="0" lvl="3" marL="13716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4pPr>
            <a:lvl5pPr indent="0" lvl="4" marL="18288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5pPr>
            <a:lvl6pPr indent="0" lvl="5" marL="22860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6pPr>
            <a:lvl7pPr indent="0" lvl="6" marL="27432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7pPr>
            <a:lvl8pPr indent="0" lvl="7" marL="32004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8pPr>
            <a:lvl9pPr indent="0" lvl="8" marL="36576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9pPr>
          </a:lstStyle>
          <a:p/>
        </p:txBody>
      </p:sp>
      <p:sp>
        <p:nvSpPr>
          <p:cNvPr id="99" name="Shape 99"/>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14300" lvl="2" marL="11430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3pPr>
            <a:lvl4pPr indent="-127000" lvl="3" marL="1600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0" name="Shape 100"/>
        <p:cNvGrpSpPr/>
        <p:nvPr/>
      </p:nvGrpSpPr>
      <p:grpSpPr>
        <a:xfrm>
          <a:off x="0" y="0"/>
          <a:ext cx="0" cy="0"/>
          <a:chOff x="0" y="0"/>
          <a:chExt cx="0" cy="0"/>
        </a:xfrm>
      </p:grpSpPr>
      <p:sp>
        <p:nvSpPr>
          <p:cNvPr id="101" name="Shape 101"/>
          <p:cNvSpPr txBox="1"/>
          <p:nvPr>
            <p:ph type="title"/>
          </p:nvPr>
        </p:nvSpPr>
        <p:spPr>
          <a:xfrm>
            <a:off x="304800" y="609600"/>
            <a:ext cx="8839200" cy="5331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03" name="Shape 103"/>
        <p:cNvGrpSpPr/>
        <p:nvPr/>
      </p:nvGrpSpPr>
      <p:grpSpPr>
        <a:xfrm>
          <a:off x="0" y="0"/>
          <a:ext cx="0" cy="0"/>
          <a:chOff x="0" y="0"/>
          <a:chExt cx="0" cy="0"/>
        </a:xfrm>
      </p:grpSpPr>
      <p:sp>
        <p:nvSpPr>
          <p:cNvPr id="104" name="Shape 104"/>
          <p:cNvSpPr txBox="1"/>
          <p:nvPr>
            <p:ph type="title"/>
          </p:nvPr>
        </p:nvSpPr>
        <p:spPr>
          <a:xfrm>
            <a:off x="457200" y="273050"/>
            <a:ext cx="3008400" cy="11619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105" name="Shape 105"/>
          <p:cNvSpPr txBox="1"/>
          <p:nvPr>
            <p:ph idx="1" type="body"/>
          </p:nvPr>
        </p:nvSpPr>
        <p:spPr>
          <a:xfrm>
            <a:off x="3575050" y="273050"/>
            <a:ext cx="5111700" cy="58533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rgbClr val="840C22"/>
              </a:buClr>
              <a:buSzPct val="100000"/>
              <a:buFont typeface="Noto Sans Symbols"/>
              <a:buChar char="▪"/>
              <a:defRPr b="0" i="0" sz="3200" u="none" cap="none" strike="noStrike">
                <a:solidFill>
                  <a:schemeClr val="dk1"/>
                </a:solidFill>
                <a:latin typeface="Verdana"/>
                <a:ea typeface="Verdana"/>
                <a:cs typeface="Verdana"/>
                <a:sym typeface="Verdana"/>
              </a:defRPr>
            </a:lvl1pPr>
            <a:lvl2pPr indent="-107950" lvl="1" marL="742950" marR="0" rtl="0" algn="l">
              <a:spcBef>
                <a:spcPts val="560"/>
              </a:spcBef>
              <a:spcAft>
                <a:spcPts val="0"/>
              </a:spcAft>
              <a:buClr>
                <a:srgbClr val="840C22"/>
              </a:buClr>
              <a:buSzPct val="100000"/>
              <a:buFont typeface="Times New Roman"/>
              <a:buChar char="•"/>
              <a:defRPr b="0" i="0" sz="2800" u="none" cap="none" strike="noStrike">
                <a:solidFill>
                  <a:schemeClr val="dk1"/>
                </a:solidFill>
                <a:latin typeface="Verdana"/>
                <a:ea typeface="Verdana"/>
                <a:cs typeface="Verdana"/>
                <a:sym typeface="Verdana"/>
              </a:defRPr>
            </a:lvl2pPr>
            <a:lvl3pPr indent="-76200" lvl="2" marL="1143000" marR="0" rtl="0" algn="l">
              <a:spcBef>
                <a:spcPts val="480"/>
              </a:spcBef>
              <a:spcAft>
                <a:spcPts val="0"/>
              </a:spcAft>
              <a:buClr>
                <a:srgbClr val="840C22"/>
              </a:buClr>
              <a:buSzPct val="100000"/>
              <a:buFont typeface="Times New Roman"/>
              <a:buChar char="•"/>
              <a:defRPr b="0" i="0" sz="2400" u="none" cap="none" strike="noStrike">
                <a:solidFill>
                  <a:schemeClr val="dk1"/>
                </a:solidFill>
                <a:latin typeface="Verdana"/>
                <a:ea typeface="Verdana"/>
                <a:cs typeface="Verdana"/>
                <a:sym typeface="Verdana"/>
              </a:defRPr>
            </a:lvl3pPr>
            <a:lvl4pPr indent="-101600" lvl="3" marL="16002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4pPr>
            <a:lvl5pPr indent="-101600" lvl="4" marL="20574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5pPr>
            <a:lvl6pPr indent="-101600" lvl="5" marL="25146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6pPr>
            <a:lvl7pPr indent="-101600" lvl="6" marL="29718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7pPr>
            <a:lvl8pPr indent="-101600" lvl="7" marL="3429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8pPr>
            <a:lvl9pPr indent="-101600" lvl="8" marL="38862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9pPr>
          </a:lstStyle>
          <a:p/>
        </p:txBody>
      </p:sp>
      <p:sp>
        <p:nvSpPr>
          <p:cNvPr id="106" name="Shape 106"/>
          <p:cNvSpPr txBox="1"/>
          <p:nvPr>
            <p:ph idx="2" type="body"/>
          </p:nvPr>
        </p:nvSpPr>
        <p:spPr>
          <a:xfrm>
            <a:off x="457200" y="1435100"/>
            <a:ext cx="3008400" cy="4691100"/>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840C22"/>
              </a:buClr>
              <a:buFont typeface="Noto Sans Symbols"/>
              <a:buNone/>
              <a:defRPr b="0" i="0" sz="1400" u="none" cap="none" strike="noStrike">
                <a:solidFill>
                  <a:schemeClr val="dk1"/>
                </a:solidFill>
                <a:latin typeface="Verdana"/>
                <a:ea typeface="Verdana"/>
                <a:cs typeface="Verdana"/>
                <a:sym typeface="Verdana"/>
              </a:defRPr>
            </a:lvl1pPr>
            <a:lvl2pPr indent="0" lvl="1" marL="457200" marR="0" rtl="0" algn="l">
              <a:spcBef>
                <a:spcPts val="240"/>
              </a:spcBef>
              <a:spcAft>
                <a:spcPts val="0"/>
              </a:spcAft>
              <a:buClr>
                <a:srgbClr val="840C22"/>
              </a:buClr>
              <a:buFont typeface="Times New Roman"/>
              <a:buNone/>
              <a:defRPr b="0" i="0" sz="1200" u="none" cap="none" strike="noStrike">
                <a:solidFill>
                  <a:schemeClr val="dk1"/>
                </a:solidFill>
                <a:latin typeface="Verdana"/>
                <a:ea typeface="Verdana"/>
                <a:cs typeface="Verdana"/>
                <a:sym typeface="Verdana"/>
              </a:defRPr>
            </a:lvl2pPr>
            <a:lvl3pPr indent="0" lvl="2" marL="914400" marR="0" rtl="0" algn="l">
              <a:spcBef>
                <a:spcPts val="200"/>
              </a:spcBef>
              <a:spcAft>
                <a:spcPts val="0"/>
              </a:spcAft>
              <a:buClr>
                <a:srgbClr val="840C22"/>
              </a:buClr>
              <a:buFont typeface="Times New Roman"/>
              <a:buNone/>
              <a:defRPr b="0" i="0" sz="1000" u="none" cap="none" strike="noStrike">
                <a:solidFill>
                  <a:schemeClr val="dk1"/>
                </a:solidFill>
                <a:latin typeface="Verdana"/>
                <a:ea typeface="Verdana"/>
                <a:cs typeface="Verdana"/>
                <a:sym typeface="Verdana"/>
              </a:defRPr>
            </a:lvl3pPr>
            <a:lvl4pPr indent="0" lvl="3" marL="13716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4pPr>
            <a:lvl5pPr indent="0" lvl="4" marL="18288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5pPr>
            <a:lvl6pPr indent="0" lvl="5" marL="22860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6pPr>
            <a:lvl7pPr indent="0" lvl="6" marL="27432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7pPr>
            <a:lvl8pPr indent="0" lvl="7" marL="32004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8pPr>
            <a:lvl9pPr indent="0" lvl="8" marL="36576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304800" y="609600"/>
            <a:ext cx="8839199" cy="5333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30" name="Shape 30"/>
          <p:cNvSpPr txBox="1"/>
          <p:nvPr>
            <p:ph idx="1" type="body"/>
          </p:nvPr>
        </p:nvSpPr>
        <p:spPr>
          <a:xfrm>
            <a:off x="381000" y="1371600"/>
            <a:ext cx="8153399" cy="44958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7" name="Shape 107"/>
        <p:cNvGrpSpPr/>
        <p:nvPr/>
      </p:nvGrpSpPr>
      <p:grpSpPr>
        <a:xfrm>
          <a:off x="0" y="0"/>
          <a:ext cx="0" cy="0"/>
          <a:chOff x="0" y="0"/>
          <a:chExt cx="0" cy="0"/>
        </a:xfrm>
      </p:grpSpPr>
      <p:sp>
        <p:nvSpPr>
          <p:cNvPr id="108" name="Shape 108"/>
          <p:cNvSpPr txBox="1"/>
          <p:nvPr>
            <p:ph type="title"/>
          </p:nvPr>
        </p:nvSpPr>
        <p:spPr>
          <a:xfrm>
            <a:off x="1792288" y="4800600"/>
            <a:ext cx="5486400" cy="5667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109" name="Shape 109"/>
          <p:cNvSpPr/>
          <p:nvPr>
            <p:ph idx="2" type="pic"/>
          </p:nvPr>
        </p:nvSpPr>
        <p:spPr>
          <a:xfrm>
            <a:off x="1792288" y="612775"/>
            <a:ext cx="5486400"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rgbClr val="840C22"/>
              </a:buClr>
              <a:buFont typeface="Noto Sans Symbols"/>
              <a:buNone/>
              <a:defRPr b="0" i="0" sz="3200" u="none" cap="none" strike="noStrike">
                <a:solidFill>
                  <a:schemeClr val="dk1"/>
                </a:solidFill>
                <a:latin typeface="Verdana"/>
                <a:ea typeface="Verdana"/>
                <a:cs typeface="Verdana"/>
                <a:sym typeface="Verdana"/>
              </a:defRPr>
            </a:lvl1pPr>
            <a:lvl2pPr indent="0" lvl="1" marL="457200" marR="0" rtl="0" algn="l">
              <a:spcBef>
                <a:spcPts val="560"/>
              </a:spcBef>
              <a:spcAft>
                <a:spcPts val="0"/>
              </a:spcAft>
              <a:buClr>
                <a:srgbClr val="840C22"/>
              </a:buClr>
              <a:buFont typeface="Times New Roman"/>
              <a:buNone/>
              <a:defRPr b="0" i="0" sz="2800" u="none" cap="none" strike="noStrike">
                <a:solidFill>
                  <a:schemeClr val="dk1"/>
                </a:solidFill>
                <a:latin typeface="Verdana"/>
                <a:ea typeface="Verdana"/>
                <a:cs typeface="Verdana"/>
                <a:sym typeface="Verdana"/>
              </a:defRPr>
            </a:lvl2pPr>
            <a:lvl3pPr indent="0" lvl="2" marL="914400" marR="0" rtl="0" algn="l">
              <a:spcBef>
                <a:spcPts val="480"/>
              </a:spcBef>
              <a:spcAft>
                <a:spcPts val="0"/>
              </a:spcAft>
              <a:buClr>
                <a:srgbClr val="840C22"/>
              </a:buClr>
              <a:buFont typeface="Times New Roman"/>
              <a:buNone/>
              <a:defRPr b="0" i="0" sz="2400" u="none" cap="none" strike="noStrike">
                <a:solidFill>
                  <a:schemeClr val="dk1"/>
                </a:solidFill>
                <a:latin typeface="Verdana"/>
                <a:ea typeface="Verdana"/>
                <a:cs typeface="Verdana"/>
                <a:sym typeface="Verdana"/>
              </a:defRPr>
            </a:lvl3pPr>
            <a:lvl4pPr indent="0" lvl="3" marL="13716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4pPr>
            <a:lvl5pPr indent="0" lvl="4" marL="18288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5pPr>
            <a:lvl6pPr indent="0" lvl="5" marL="22860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6pPr>
            <a:lvl7pPr indent="0" lvl="6" marL="27432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7pPr>
            <a:lvl8pPr indent="0" lvl="7" marL="32004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8pPr>
            <a:lvl9pPr indent="0" lvl="8" marL="36576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9pPr>
          </a:lstStyle>
          <a:p/>
        </p:txBody>
      </p:sp>
      <p:sp>
        <p:nvSpPr>
          <p:cNvPr id="110" name="Shape 110"/>
          <p:cNvSpPr txBox="1"/>
          <p:nvPr>
            <p:ph idx="1" type="body"/>
          </p:nvPr>
        </p:nvSpPr>
        <p:spPr>
          <a:xfrm>
            <a:off x="1792288" y="5367337"/>
            <a:ext cx="5486400" cy="804900"/>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840C22"/>
              </a:buClr>
              <a:buFont typeface="Noto Sans Symbols"/>
              <a:buNone/>
              <a:defRPr b="0" i="0" sz="1400" u="none" cap="none" strike="noStrike">
                <a:solidFill>
                  <a:schemeClr val="dk1"/>
                </a:solidFill>
                <a:latin typeface="Verdana"/>
                <a:ea typeface="Verdana"/>
                <a:cs typeface="Verdana"/>
                <a:sym typeface="Verdana"/>
              </a:defRPr>
            </a:lvl1pPr>
            <a:lvl2pPr indent="0" lvl="1" marL="457200" marR="0" rtl="0" algn="l">
              <a:spcBef>
                <a:spcPts val="240"/>
              </a:spcBef>
              <a:spcAft>
                <a:spcPts val="0"/>
              </a:spcAft>
              <a:buClr>
                <a:srgbClr val="840C22"/>
              </a:buClr>
              <a:buFont typeface="Times New Roman"/>
              <a:buNone/>
              <a:defRPr b="0" i="0" sz="1200" u="none" cap="none" strike="noStrike">
                <a:solidFill>
                  <a:schemeClr val="dk1"/>
                </a:solidFill>
                <a:latin typeface="Verdana"/>
                <a:ea typeface="Verdana"/>
                <a:cs typeface="Verdana"/>
                <a:sym typeface="Verdana"/>
              </a:defRPr>
            </a:lvl2pPr>
            <a:lvl3pPr indent="0" lvl="2" marL="914400" marR="0" rtl="0" algn="l">
              <a:spcBef>
                <a:spcPts val="200"/>
              </a:spcBef>
              <a:spcAft>
                <a:spcPts val="0"/>
              </a:spcAft>
              <a:buClr>
                <a:srgbClr val="840C22"/>
              </a:buClr>
              <a:buFont typeface="Times New Roman"/>
              <a:buNone/>
              <a:defRPr b="0" i="0" sz="1000" u="none" cap="none" strike="noStrike">
                <a:solidFill>
                  <a:schemeClr val="dk1"/>
                </a:solidFill>
                <a:latin typeface="Verdana"/>
                <a:ea typeface="Verdana"/>
                <a:cs typeface="Verdana"/>
                <a:sym typeface="Verdana"/>
              </a:defRPr>
            </a:lvl3pPr>
            <a:lvl4pPr indent="0" lvl="3" marL="13716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4pPr>
            <a:lvl5pPr indent="0" lvl="4" marL="18288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5pPr>
            <a:lvl6pPr indent="0" lvl="5" marL="22860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6pPr>
            <a:lvl7pPr indent="0" lvl="6" marL="27432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7pPr>
            <a:lvl8pPr indent="0" lvl="7" marL="32004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8pPr>
            <a:lvl9pPr indent="0" lvl="8" marL="36576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1" name="Shape 111"/>
        <p:cNvGrpSpPr/>
        <p:nvPr/>
      </p:nvGrpSpPr>
      <p:grpSpPr>
        <a:xfrm>
          <a:off x="0" y="0"/>
          <a:ext cx="0" cy="0"/>
          <a:chOff x="0" y="0"/>
          <a:chExt cx="0" cy="0"/>
        </a:xfrm>
      </p:grpSpPr>
      <p:sp>
        <p:nvSpPr>
          <p:cNvPr id="112" name="Shape 112"/>
          <p:cNvSpPr txBox="1"/>
          <p:nvPr>
            <p:ph type="title"/>
          </p:nvPr>
        </p:nvSpPr>
        <p:spPr>
          <a:xfrm>
            <a:off x="304800" y="609600"/>
            <a:ext cx="8839200" cy="5331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113" name="Shape 113"/>
          <p:cNvSpPr txBox="1"/>
          <p:nvPr>
            <p:ph idx="1" type="body"/>
          </p:nvPr>
        </p:nvSpPr>
        <p:spPr>
          <a:xfrm rot="5400000">
            <a:off x="2209650" y="-457050"/>
            <a:ext cx="4496100" cy="81534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4" name="Shape 114"/>
        <p:cNvGrpSpPr/>
        <p:nvPr/>
      </p:nvGrpSpPr>
      <p:grpSpPr>
        <a:xfrm>
          <a:off x="0" y="0"/>
          <a:ext cx="0" cy="0"/>
          <a:chOff x="0" y="0"/>
          <a:chExt cx="0" cy="0"/>
        </a:xfrm>
      </p:grpSpPr>
      <p:sp>
        <p:nvSpPr>
          <p:cNvPr id="115" name="Shape 115"/>
          <p:cNvSpPr txBox="1"/>
          <p:nvPr>
            <p:ph type="title"/>
          </p:nvPr>
        </p:nvSpPr>
        <p:spPr>
          <a:xfrm rot="5400000">
            <a:off x="5410350" y="2133450"/>
            <a:ext cx="5257500" cy="22098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116" name="Shape 116"/>
          <p:cNvSpPr txBox="1"/>
          <p:nvPr>
            <p:ph idx="1" type="body"/>
          </p:nvPr>
        </p:nvSpPr>
        <p:spPr>
          <a:xfrm rot="5400000">
            <a:off x="914550" y="-149"/>
            <a:ext cx="5257500" cy="6476999"/>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7" name="Shape 117"/>
        <p:cNvGrpSpPr/>
        <p:nvPr/>
      </p:nvGrpSpPr>
      <p:grpSpPr>
        <a:xfrm>
          <a:off x="0" y="0"/>
          <a:ext cx="0" cy="0"/>
          <a:chOff x="0" y="0"/>
          <a:chExt cx="0" cy="0"/>
        </a:xfrm>
      </p:grpSpPr>
      <p:sp>
        <p:nvSpPr>
          <p:cNvPr id="118" name="Shape 118"/>
          <p:cNvSpPr txBox="1"/>
          <p:nvPr>
            <p:ph type="title"/>
          </p:nvPr>
        </p:nvSpPr>
        <p:spPr>
          <a:xfrm>
            <a:off x="311700" y="593366"/>
            <a:ext cx="8520600" cy="7635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9" name="Shape 119"/>
          <p:cNvSpPr txBox="1"/>
          <p:nvPr>
            <p:ph idx="1" type="body"/>
          </p:nvPr>
        </p:nvSpPr>
        <p:spPr>
          <a:xfrm>
            <a:off x="311700" y="1536633"/>
            <a:ext cx="8520600" cy="45552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0" name="Shape 120"/>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33" name="Shape 3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840C22"/>
              </a:buClr>
              <a:buFont typeface="Noto Sans Symbols"/>
              <a:buNone/>
              <a:defRPr b="0" i="0" sz="2000" u="none" cap="none" strike="noStrike">
                <a:solidFill>
                  <a:schemeClr val="dk1"/>
                </a:solidFill>
                <a:latin typeface="Verdana"/>
                <a:ea typeface="Verdana"/>
                <a:cs typeface="Verdana"/>
                <a:sym typeface="Verdana"/>
              </a:defRPr>
            </a:lvl1pPr>
            <a:lvl2pPr indent="0" lvl="1" marL="457200" marR="0" rtl="0" algn="l">
              <a:spcBef>
                <a:spcPts val="360"/>
              </a:spcBef>
              <a:spcAft>
                <a:spcPts val="0"/>
              </a:spcAft>
              <a:buClr>
                <a:srgbClr val="840C22"/>
              </a:buClr>
              <a:buFont typeface="Times New Roman"/>
              <a:buNone/>
              <a:defRPr b="0" i="0" sz="1800" u="none" cap="none" strike="noStrike">
                <a:solidFill>
                  <a:schemeClr val="dk1"/>
                </a:solidFill>
                <a:latin typeface="Verdana"/>
                <a:ea typeface="Verdana"/>
                <a:cs typeface="Verdana"/>
                <a:sym typeface="Verdana"/>
              </a:defRPr>
            </a:lvl2pPr>
            <a:lvl3pPr indent="0" lvl="2" marL="914400" marR="0" rtl="0" algn="l">
              <a:spcBef>
                <a:spcPts val="320"/>
              </a:spcBef>
              <a:spcAft>
                <a:spcPts val="0"/>
              </a:spcAft>
              <a:buClr>
                <a:srgbClr val="840C22"/>
              </a:buClr>
              <a:buFont typeface="Times New Roman"/>
              <a:buNone/>
              <a:defRPr b="0" i="0" sz="1600" u="none" cap="none" strike="noStrike">
                <a:solidFill>
                  <a:schemeClr val="dk1"/>
                </a:solidFill>
                <a:latin typeface="Verdana"/>
                <a:ea typeface="Verdana"/>
                <a:cs typeface="Verdana"/>
                <a:sym typeface="Verdana"/>
              </a:defRPr>
            </a:lvl3pPr>
            <a:lvl4pPr indent="0" lvl="3" marL="13716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4pPr>
            <a:lvl5pPr indent="0" lvl="4" marL="18288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5pPr>
            <a:lvl6pPr indent="0" lvl="5" marL="22860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6pPr>
            <a:lvl7pPr indent="0" lvl="6" marL="27432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7pPr>
            <a:lvl8pPr indent="0" lvl="7" marL="32004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8pPr>
            <a:lvl9pPr indent="0" lvl="8" marL="3657600" marR="0" rtl="0" algn="l">
              <a:spcBef>
                <a:spcPts val="280"/>
              </a:spcBef>
              <a:spcAft>
                <a:spcPts val="0"/>
              </a:spcAft>
              <a:buClr>
                <a:srgbClr val="840C22"/>
              </a:buClr>
              <a:buFont typeface="Times New Roman"/>
              <a:buNone/>
              <a:defRPr b="0" i="0" sz="14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4" name="Shape 34"/>
        <p:cNvGrpSpPr/>
        <p:nvPr/>
      </p:nvGrpSpPr>
      <p:grpSpPr>
        <a:xfrm>
          <a:off x="0" y="0"/>
          <a:ext cx="0" cy="0"/>
          <a:chOff x="0" y="0"/>
          <a:chExt cx="0" cy="0"/>
        </a:xfrm>
      </p:grpSpPr>
      <p:sp>
        <p:nvSpPr>
          <p:cNvPr id="35" name="Shape 35"/>
          <p:cNvSpPr txBox="1"/>
          <p:nvPr>
            <p:ph type="title"/>
          </p:nvPr>
        </p:nvSpPr>
        <p:spPr>
          <a:xfrm>
            <a:off x="304800" y="609600"/>
            <a:ext cx="8839199" cy="5333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36" name="Shape 36"/>
          <p:cNvSpPr txBox="1"/>
          <p:nvPr>
            <p:ph idx="1" type="body"/>
          </p:nvPr>
        </p:nvSpPr>
        <p:spPr>
          <a:xfrm>
            <a:off x="381000" y="1371600"/>
            <a:ext cx="4000500" cy="44958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rgbClr val="840C22"/>
              </a:buClr>
              <a:buSzPct val="100000"/>
              <a:buFont typeface="Noto Sans Symbols"/>
              <a:buChar char="▪"/>
              <a:defRPr b="0" i="0" sz="2800" u="none" cap="none" strike="noStrike">
                <a:solidFill>
                  <a:schemeClr val="dk1"/>
                </a:solidFill>
                <a:latin typeface="Verdana"/>
                <a:ea typeface="Verdana"/>
                <a:cs typeface="Verdana"/>
                <a:sym typeface="Verdana"/>
              </a:defRPr>
            </a:lvl1pPr>
            <a:lvl2pPr indent="-133350" lvl="1" marL="742950" marR="0" rtl="0" algn="l">
              <a:spcBef>
                <a:spcPts val="480"/>
              </a:spcBef>
              <a:spcAft>
                <a:spcPts val="0"/>
              </a:spcAft>
              <a:buClr>
                <a:srgbClr val="840C22"/>
              </a:buClr>
              <a:buSzPct val="100000"/>
              <a:buFont typeface="Times New Roman"/>
              <a:buChar char="•"/>
              <a:defRPr b="0" i="0" sz="24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14300" lvl="4" marL="20574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5pPr>
            <a:lvl6pPr indent="-114300" lvl="5" marL="25146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6pPr>
            <a:lvl7pPr indent="-114300" lvl="6" marL="29718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7pPr>
            <a:lvl8pPr indent="-114300" lvl="7" marL="34290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8pPr>
            <a:lvl9pPr indent="-114300" lvl="8" marL="3886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9pPr>
          </a:lstStyle>
          <a:p/>
        </p:txBody>
      </p:sp>
      <p:sp>
        <p:nvSpPr>
          <p:cNvPr id="37" name="Shape 37"/>
          <p:cNvSpPr txBox="1"/>
          <p:nvPr>
            <p:ph idx="2" type="body"/>
          </p:nvPr>
        </p:nvSpPr>
        <p:spPr>
          <a:xfrm>
            <a:off x="4533900" y="1371600"/>
            <a:ext cx="4000500" cy="44958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rgbClr val="840C22"/>
              </a:buClr>
              <a:buSzPct val="100000"/>
              <a:buFont typeface="Noto Sans Symbols"/>
              <a:buChar char="▪"/>
              <a:defRPr b="0" i="0" sz="2800" u="none" cap="none" strike="noStrike">
                <a:solidFill>
                  <a:schemeClr val="dk1"/>
                </a:solidFill>
                <a:latin typeface="Verdana"/>
                <a:ea typeface="Verdana"/>
                <a:cs typeface="Verdana"/>
                <a:sym typeface="Verdana"/>
              </a:defRPr>
            </a:lvl1pPr>
            <a:lvl2pPr indent="-133350" lvl="1" marL="742950" marR="0" rtl="0" algn="l">
              <a:spcBef>
                <a:spcPts val="480"/>
              </a:spcBef>
              <a:spcAft>
                <a:spcPts val="0"/>
              </a:spcAft>
              <a:buClr>
                <a:srgbClr val="840C22"/>
              </a:buClr>
              <a:buSzPct val="100000"/>
              <a:buFont typeface="Times New Roman"/>
              <a:buChar char="•"/>
              <a:defRPr b="0" i="0" sz="24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14300" lvl="4" marL="20574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5pPr>
            <a:lvl6pPr indent="-114300" lvl="5" marL="25146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6pPr>
            <a:lvl7pPr indent="-114300" lvl="6" marL="29718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7pPr>
            <a:lvl8pPr indent="-114300" lvl="7" marL="34290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8pPr>
            <a:lvl9pPr indent="-114300" lvl="8" marL="3886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8" name="Shape 38"/>
        <p:cNvGrpSpPr/>
        <p:nvPr/>
      </p:nvGrpSpPr>
      <p:grpSpPr>
        <a:xfrm>
          <a:off x="0" y="0"/>
          <a:ext cx="0" cy="0"/>
          <a:chOff x="0" y="0"/>
          <a:chExt cx="0" cy="0"/>
        </a:xfrm>
      </p:grpSpPr>
      <p:sp>
        <p:nvSpPr>
          <p:cNvPr id="39" name="Shape 3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40" name="Shape 40"/>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840C22"/>
              </a:buClr>
              <a:buFont typeface="Noto Sans Symbols"/>
              <a:buNone/>
              <a:defRPr b="1" i="0" sz="2400" u="none" cap="none" strike="noStrike">
                <a:solidFill>
                  <a:schemeClr val="dk1"/>
                </a:solidFill>
                <a:latin typeface="Verdana"/>
                <a:ea typeface="Verdana"/>
                <a:cs typeface="Verdana"/>
                <a:sym typeface="Verdana"/>
              </a:defRPr>
            </a:lvl1pPr>
            <a:lvl2pPr indent="0" lvl="1" marL="457200" marR="0" rtl="0" algn="l">
              <a:spcBef>
                <a:spcPts val="400"/>
              </a:spcBef>
              <a:spcAft>
                <a:spcPts val="0"/>
              </a:spcAft>
              <a:buClr>
                <a:srgbClr val="840C22"/>
              </a:buClr>
              <a:buFont typeface="Times New Roman"/>
              <a:buNone/>
              <a:defRPr b="1" i="0" sz="2000" u="none" cap="none" strike="noStrike">
                <a:solidFill>
                  <a:schemeClr val="dk1"/>
                </a:solidFill>
                <a:latin typeface="Verdana"/>
                <a:ea typeface="Verdana"/>
                <a:cs typeface="Verdana"/>
                <a:sym typeface="Verdana"/>
              </a:defRPr>
            </a:lvl2pPr>
            <a:lvl3pPr indent="0" lvl="2" marL="914400" marR="0" rtl="0" algn="l">
              <a:spcBef>
                <a:spcPts val="360"/>
              </a:spcBef>
              <a:spcAft>
                <a:spcPts val="0"/>
              </a:spcAft>
              <a:buClr>
                <a:srgbClr val="840C22"/>
              </a:buClr>
              <a:buFont typeface="Times New Roman"/>
              <a:buNone/>
              <a:defRPr b="1" i="0" sz="1800" u="none" cap="none" strike="noStrike">
                <a:solidFill>
                  <a:schemeClr val="dk1"/>
                </a:solidFill>
                <a:latin typeface="Verdana"/>
                <a:ea typeface="Verdana"/>
                <a:cs typeface="Verdana"/>
                <a:sym typeface="Verdana"/>
              </a:defRPr>
            </a:lvl3pPr>
            <a:lvl4pPr indent="0" lvl="3" marL="13716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4pPr>
            <a:lvl5pPr indent="0" lvl="4" marL="18288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5pPr>
            <a:lvl6pPr indent="0" lvl="5" marL="22860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6pPr>
            <a:lvl7pPr indent="0" lvl="6" marL="27432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7pPr>
            <a:lvl8pPr indent="0" lvl="7" marL="32004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8pPr>
            <a:lvl9pPr indent="0" lvl="8" marL="36576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9pPr>
          </a:lstStyle>
          <a:p/>
        </p:txBody>
      </p:sp>
      <p:sp>
        <p:nvSpPr>
          <p:cNvPr id="41" name="Shape 41"/>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14300" lvl="2" marL="11430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3pPr>
            <a:lvl4pPr indent="-127000" lvl="3" marL="1600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42" name="Shape 42"/>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rgbClr val="840C22"/>
              </a:buClr>
              <a:buFont typeface="Noto Sans Symbols"/>
              <a:buNone/>
              <a:defRPr b="1" i="0" sz="2400" u="none" cap="none" strike="noStrike">
                <a:solidFill>
                  <a:schemeClr val="dk1"/>
                </a:solidFill>
                <a:latin typeface="Verdana"/>
                <a:ea typeface="Verdana"/>
                <a:cs typeface="Verdana"/>
                <a:sym typeface="Verdana"/>
              </a:defRPr>
            </a:lvl1pPr>
            <a:lvl2pPr indent="0" lvl="1" marL="457200" marR="0" rtl="0" algn="l">
              <a:spcBef>
                <a:spcPts val="400"/>
              </a:spcBef>
              <a:spcAft>
                <a:spcPts val="0"/>
              </a:spcAft>
              <a:buClr>
                <a:srgbClr val="840C22"/>
              </a:buClr>
              <a:buFont typeface="Times New Roman"/>
              <a:buNone/>
              <a:defRPr b="1" i="0" sz="2000" u="none" cap="none" strike="noStrike">
                <a:solidFill>
                  <a:schemeClr val="dk1"/>
                </a:solidFill>
                <a:latin typeface="Verdana"/>
                <a:ea typeface="Verdana"/>
                <a:cs typeface="Verdana"/>
                <a:sym typeface="Verdana"/>
              </a:defRPr>
            </a:lvl2pPr>
            <a:lvl3pPr indent="0" lvl="2" marL="914400" marR="0" rtl="0" algn="l">
              <a:spcBef>
                <a:spcPts val="360"/>
              </a:spcBef>
              <a:spcAft>
                <a:spcPts val="0"/>
              </a:spcAft>
              <a:buClr>
                <a:srgbClr val="840C22"/>
              </a:buClr>
              <a:buFont typeface="Times New Roman"/>
              <a:buNone/>
              <a:defRPr b="1" i="0" sz="1800" u="none" cap="none" strike="noStrike">
                <a:solidFill>
                  <a:schemeClr val="dk1"/>
                </a:solidFill>
                <a:latin typeface="Verdana"/>
                <a:ea typeface="Verdana"/>
                <a:cs typeface="Verdana"/>
                <a:sym typeface="Verdana"/>
              </a:defRPr>
            </a:lvl3pPr>
            <a:lvl4pPr indent="0" lvl="3" marL="13716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4pPr>
            <a:lvl5pPr indent="0" lvl="4" marL="18288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5pPr>
            <a:lvl6pPr indent="0" lvl="5" marL="22860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6pPr>
            <a:lvl7pPr indent="0" lvl="6" marL="27432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7pPr>
            <a:lvl8pPr indent="0" lvl="7" marL="32004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8pPr>
            <a:lvl9pPr indent="0" lvl="8" marL="3657600" marR="0" rtl="0" algn="l">
              <a:spcBef>
                <a:spcPts val="320"/>
              </a:spcBef>
              <a:spcAft>
                <a:spcPts val="0"/>
              </a:spcAft>
              <a:buClr>
                <a:srgbClr val="840C22"/>
              </a:buClr>
              <a:buFont typeface="Times New Roman"/>
              <a:buNone/>
              <a:defRPr b="1" i="0" sz="1600" u="none" cap="none" strike="noStrike">
                <a:solidFill>
                  <a:schemeClr val="dk1"/>
                </a:solidFill>
                <a:latin typeface="Verdana"/>
                <a:ea typeface="Verdana"/>
                <a:cs typeface="Verdana"/>
                <a:sym typeface="Verdana"/>
              </a:defRPr>
            </a:lvl9pPr>
          </a:lstStyle>
          <a:p/>
        </p:txBody>
      </p:sp>
      <p:sp>
        <p:nvSpPr>
          <p:cNvPr id="43" name="Shape 43"/>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14300" lvl="2" marL="11430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3pPr>
            <a:lvl4pPr indent="-127000" lvl="3" marL="1600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304800" y="609600"/>
            <a:ext cx="8839199" cy="5333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6" name="Shape 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rgbClr val="840C22"/>
              </a:buClr>
              <a:buSzPct val="100000"/>
              <a:buFont typeface="Noto Sans Symbols"/>
              <a:buChar char="▪"/>
              <a:defRPr b="0" i="0" sz="3200" u="none" cap="none" strike="noStrike">
                <a:solidFill>
                  <a:schemeClr val="dk1"/>
                </a:solidFill>
                <a:latin typeface="Verdana"/>
                <a:ea typeface="Verdana"/>
                <a:cs typeface="Verdana"/>
                <a:sym typeface="Verdana"/>
              </a:defRPr>
            </a:lvl1pPr>
            <a:lvl2pPr indent="-107950" lvl="1" marL="742950" marR="0" rtl="0" algn="l">
              <a:spcBef>
                <a:spcPts val="560"/>
              </a:spcBef>
              <a:spcAft>
                <a:spcPts val="0"/>
              </a:spcAft>
              <a:buClr>
                <a:srgbClr val="840C22"/>
              </a:buClr>
              <a:buSzPct val="100000"/>
              <a:buFont typeface="Times New Roman"/>
              <a:buChar char="•"/>
              <a:defRPr b="0" i="0" sz="2800" u="none" cap="none" strike="noStrike">
                <a:solidFill>
                  <a:schemeClr val="dk1"/>
                </a:solidFill>
                <a:latin typeface="Verdana"/>
                <a:ea typeface="Verdana"/>
                <a:cs typeface="Verdana"/>
                <a:sym typeface="Verdana"/>
              </a:defRPr>
            </a:lvl2pPr>
            <a:lvl3pPr indent="-76200" lvl="2" marL="1143000" marR="0" rtl="0" algn="l">
              <a:spcBef>
                <a:spcPts val="480"/>
              </a:spcBef>
              <a:spcAft>
                <a:spcPts val="0"/>
              </a:spcAft>
              <a:buClr>
                <a:srgbClr val="840C22"/>
              </a:buClr>
              <a:buSzPct val="100000"/>
              <a:buFont typeface="Times New Roman"/>
              <a:buChar char="•"/>
              <a:defRPr b="0" i="0" sz="2400" u="none" cap="none" strike="noStrike">
                <a:solidFill>
                  <a:schemeClr val="dk1"/>
                </a:solidFill>
                <a:latin typeface="Verdana"/>
                <a:ea typeface="Verdana"/>
                <a:cs typeface="Verdana"/>
                <a:sym typeface="Verdana"/>
              </a:defRPr>
            </a:lvl3pPr>
            <a:lvl4pPr indent="-101600" lvl="3" marL="16002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4pPr>
            <a:lvl5pPr indent="-101600" lvl="4" marL="20574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5pPr>
            <a:lvl6pPr indent="-101600" lvl="5" marL="25146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6pPr>
            <a:lvl7pPr indent="-101600" lvl="6" marL="29718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7pPr>
            <a:lvl8pPr indent="-101600" lvl="7" marL="3429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8pPr>
            <a:lvl9pPr indent="-101600" lvl="8" marL="38862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840C22"/>
              </a:buClr>
              <a:buFont typeface="Noto Sans Symbols"/>
              <a:buNone/>
              <a:defRPr b="0" i="0" sz="1400" u="none" cap="none" strike="noStrike">
                <a:solidFill>
                  <a:schemeClr val="dk1"/>
                </a:solidFill>
                <a:latin typeface="Verdana"/>
                <a:ea typeface="Verdana"/>
                <a:cs typeface="Verdana"/>
                <a:sym typeface="Verdana"/>
              </a:defRPr>
            </a:lvl1pPr>
            <a:lvl2pPr indent="0" lvl="1" marL="457200" marR="0" rtl="0" algn="l">
              <a:spcBef>
                <a:spcPts val="240"/>
              </a:spcBef>
              <a:spcAft>
                <a:spcPts val="0"/>
              </a:spcAft>
              <a:buClr>
                <a:srgbClr val="840C22"/>
              </a:buClr>
              <a:buFont typeface="Times New Roman"/>
              <a:buNone/>
              <a:defRPr b="0" i="0" sz="1200" u="none" cap="none" strike="noStrike">
                <a:solidFill>
                  <a:schemeClr val="dk1"/>
                </a:solidFill>
                <a:latin typeface="Verdana"/>
                <a:ea typeface="Verdana"/>
                <a:cs typeface="Verdana"/>
                <a:sym typeface="Verdana"/>
              </a:defRPr>
            </a:lvl2pPr>
            <a:lvl3pPr indent="0" lvl="2" marL="914400" marR="0" rtl="0" algn="l">
              <a:spcBef>
                <a:spcPts val="200"/>
              </a:spcBef>
              <a:spcAft>
                <a:spcPts val="0"/>
              </a:spcAft>
              <a:buClr>
                <a:srgbClr val="840C22"/>
              </a:buClr>
              <a:buFont typeface="Times New Roman"/>
              <a:buNone/>
              <a:defRPr b="0" i="0" sz="1000" u="none" cap="none" strike="noStrike">
                <a:solidFill>
                  <a:schemeClr val="dk1"/>
                </a:solidFill>
                <a:latin typeface="Verdana"/>
                <a:ea typeface="Verdana"/>
                <a:cs typeface="Verdana"/>
                <a:sym typeface="Verdana"/>
              </a:defRPr>
            </a:lvl3pPr>
            <a:lvl4pPr indent="0" lvl="3" marL="13716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4pPr>
            <a:lvl5pPr indent="0" lvl="4" marL="18288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5pPr>
            <a:lvl6pPr indent="0" lvl="5" marL="22860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6pPr>
            <a:lvl7pPr indent="0" lvl="6" marL="27432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7pPr>
            <a:lvl8pPr indent="0" lvl="7" marL="32004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8pPr>
            <a:lvl9pPr indent="0" lvl="8" marL="36576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1" name="Shape 51"/>
        <p:cNvGrpSpPr/>
        <p:nvPr/>
      </p:nvGrpSpPr>
      <p:grpSpPr>
        <a:xfrm>
          <a:off x="0" y="0"/>
          <a:ext cx="0" cy="0"/>
          <a:chOff x="0" y="0"/>
          <a:chExt cx="0" cy="0"/>
        </a:xfrm>
      </p:grpSpPr>
      <p:sp>
        <p:nvSpPr>
          <p:cNvPr id="52" name="Shape 5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53" name="Shape 5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rgbClr val="840C22"/>
              </a:buClr>
              <a:buFont typeface="Noto Sans Symbols"/>
              <a:buNone/>
              <a:defRPr b="0" i="0" sz="3200" u="none" cap="none" strike="noStrike">
                <a:solidFill>
                  <a:schemeClr val="dk1"/>
                </a:solidFill>
                <a:latin typeface="Verdana"/>
                <a:ea typeface="Verdana"/>
                <a:cs typeface="Verdana"/>
                <a:sym typeface="Verdana"/>
              </a:defRPr>
            </a:lvl1pPr>
            <a:lvl2pPr indent="0" lvl="1" marL="457200" marR="0" rtl="0" algn="l">
              <a:spcBef>
                <a:spcPts val="560"/>
              </a:spcBef>
              <a:spcAft>
                <a:spcPts val="0"/>
              </a:spcAft>
              <a:buClr>
                <a:srgbClr val="840C22"/>
              </a:buClr>
              <a:buFont typeface="Times New Roman"/>
              <a:buNone/>
              <a:defRPr b="0" i="0" sz="2800" u="none" cap="none" strike="noStrike">
                <a:solidFill>
                  <a:schemeClr val="dk1"/>
                </a:solidFill>
                <a:latin typeface="Verdana"/>
                <a:ea typeface="Verdana"/>
                <a:cs typeface="Verdana"/>
                <a:sym typeface="Verdana"/>
              </a:defRPr>
            </a:lvl2pPr>
            <a:lvl3pPr indent="0" lvl="2" marL="914400" marR="0" rtl="0" algn="l">
              <a:spcBef>
                <a:spcPts val="480"/>
              </a:spcBef>
              <a:spcAft>
                <a:spcPts val="0"/>
              </a:spcAft>
              <a:buClr>
                <a:srgbClr val="840C22"/>
              </a:buClr>
              <a:buFont typeface="Times New Roman"/>
              <a:buNone/>
              <a:defRPr b="0" i="0" sz="2400" u="none" cap="none" strike="noStrike">
                <a:solidFill>
                  <a:schemeClr val="dk1"/>
                </a:solidFill>
                <a:latin typeface="Verdana"/>
                <a:ea typeface="Verdana"/>
                <a:cs typeface="Verdana"/>
                <a:sym typeface="Verdana"/>
              </a:defRPr>
            </a:lvl3pPr>
            <a:lvl4pPr indent="0" lvl="3" marL="13716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4pPr>
            <a:lvl5pPr indent="0" lvl="4" marL="18288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5pPr>
            <a:lvl6pPr indent="0" lvl="5" marL="22860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6pPr>
            <a:lvl7pPr indent="0" lvl="6" marL="27432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7pPr>
            <a:lvl8pPr indent="0" lvl="7" marL="32004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8pPr>
            <a:lvl9pPr indent="0" lvl="8" marL="3657600" marR="0" rtl="0" algn="l">
              <a:spcBef>
                <a:spcPts val="400"/>
              </a:spcBef>
              <a:spcAft>
                <a:spcPts val="0"/>
              </a:spcAft>
              <a:buClr>
                <a:srgbClr val="840C22"/>
              </a:buClr>
              <a:buFont typeface="Times New Roman"/>
              <a:buNone/>
              <a:defRPr b="0" i="0" sz="2000" u="none" cap="none" strike="noStrike">
                <a:solidFill>
                  <a:schemeClr val="dk1"/>
                </a:solidFill>
                <a:latin typeface="Verdana"/>
                <a:ea typeface="Verdana"/>
                <a:cs typeface="Verdana"/>
                <a:sym typeface="Verdana"/>
              </a:defRPr>
            </a:lvl9pPr>
          </a:lstStyle>
          <a:p/>
        </p:txBody>
      </p:sp>
      <p:sp>
        <p:nvSpPr>
          <p:cNvPr id="54" name="Shape 5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rgbClr val="840C22"/>
              </a:buClr>
              <a:buFont typeface="Noto Sans Symbols"/>
              <a:buNone/>
              <a:defRPr b="0" i="0" sz="1400" u="none" cap="none" strike="noStrike">
                <a:solidFill>
                  <a:schemeClr val="dk1"/>
                </a:solidFill>
                <a:latin typeface="Verdana"/>
                <a:ea typeface="Verdana"/>
                <a:cs typeface="Verdana"/>
                <a:sym typeface="Verdana"/>
              </a:defRPr>
            </a:lvl1pPr>
            <a:lvl2pPr indent="0" lvl="1" marL="457200" marR="0" rtl="0" algn="l">
              <a:spcBef>
                <a:spcPts val="240"/>
              </a:spcBef>
              <a:spcAft>
                <a:spcPts val="0"/>
              </a:spcAft>
              <a:buClr>
                <a:srgbClr val="840C22"/>
              </a:buClr>
              <a:buFont typeface="Times New Roman"/>
              <a:buNone/>
              <a:defRPr b="0" i="0" sz="1200" u="none" cap="none" strike="noStrike">
                <a:solidFill>
                  <a:schemeClr val="dk1"/>
                </a:solidFill>
                <a:latin typeface="Verdana"/>
                <a:ea typeface="Verdana"/>
                <a:cs typeface="Verdana"/>
                <a:sym typeface="Verdana"/>
              </a:defRPr>
            </a:lvl2pPr>
            <a:lvl3pPr indent="0" lvl="2" marL="914400" marR="0" rtl="0" algn="l">
              <a:spcBef>
                <a:spcPts val="200"/>
              </a:spcBef>
              <a:spcAft>
                <a:spcPts val="0"/>
              </a:spcAft>
              <a:buClr>
                <a:srgbClr val="840C22"/>
              </a:buClr>
              <a:buFont typeface="Times New Roman"/>
              <a:buNone/>
              <a:defRPr b="0" i="0" sz="1000" u="none" cap="none" strike="noStrike">
                <a:solidFill>
                  <a:schemeClr val="dk1"/>
                </a:solidFill>
                <a:latin typeface="Verdana"/>
                <a:ea typeface="Verdana"/>
                <a:cs typeface="Verdana"/>
                <a:sym typeface="Verdana"/>
              </a:defRPr>
            </a:lvl3pPr>
            <a:lvl4pPr indent="0" lvl="3" marL="13716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4pPr>
            <a:lvl5pPr indent="0" lvl="4" marL="18288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5pPr>
            <a:lvl6pPr indent="0" lvl="5" marL="22860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6pPr>
            <a:lvl7pPr indent="0" lvl="6" marL="27432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7pPr>
            <a:lvl8pPr indent="0" lvl="7" marL="32004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8pPr>
            <a:lvl9pPr indent="0" lvl="8" marL="3657600" marR="0" rtl="0" algn="l">
              <a:spcBef>
                <a:spcPts val="180"/>
              </a:spcBef>
              <a:spcAft>
                <a:spcPts val="0"/>
              </a:spcAft>
              <a:buClr>
                <a:srgbClr val="840C22"/>
              </a:buClr>
              <a:buFont typeface="Times New Roman"/>
              <a:buNone/>
              <a:defRPr b="0" i="0" sz="9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02.jpg"/><Relationship Id="rId2" Type="http://schemas.openxmlformats.org/officeDocument/2006/relationships/image" Target="../media/image06.jpg"/><Relationship Id="rId3" Type="http://schemas.openxmlformats.org/officeDocument/2006/relationships/image" Target="../media/image00.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3.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01.jpg"/><Relationship Id="rId2" Type="http://schemas.openxmlformats.org/officeDocument/2006/relationships/image" Target="../media/image03.jpg"/><Relationship Id="rId3" Type="http://schemas.openxmlformats.org/officeDocument/2006/relationships/image" Target="../media/image05.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6" Type="http://schemas.openxmlformats.org/officeDocument/2006/relationships/theme" Target="../theme/theme1.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idx="1" type="body"/>
          </p:nvPr>
        </p:nvSpPr>
        <p:spPr>
          <a:xfrm>
            <a:off x="381000" y="1371600"/>
            <a:ext cx="8153399" cy="44958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7" name="Shape 7"/>
          <p:cNvSpPr txBox="1"/>
          <p:nvPr>
            <p:ph type="title"/>
          </p:nvPr>
        </p:nvSpPr>
        <p:spPr>
          <a:xfrm>
            <a:off x="304800" y="609600"/>
            <a:ext cx="8839199" cy="533399"/>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8" name="Shape 8"/>
          <p:cNvSpPr/>
          <p:nvPr/>
        </p:nvSpPr>
        <p:spPr>
          <a:xfrm>
            <a:off x="6156325" y="5943600"/>
            <a:ext cx="3013074"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9" name="Shape 9"/>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pic>
        <p:nvPicPr>
          <p:cNvPr descr="Untitled-1.jpg                                                 00000893 keithpaul                      BC07756D:" id="10" name="Shape 10"/>
          <p:cNvPicPr preferRelativeResize="0"/>
          <p:nvPr/>
        </p:nvPicPr>
        <p:blipFill rotWithShape="1">
          <a:blip r:embed="rId1">
            <a:alphaModFix/>
          </a:blip>
          <a:srcRect b="0" l="0" r="0" t="0"/>
          <a:stretch/>
        </p:blipFill>
        <p:spPr>
          <a:xfrm>
            <a:off x="0" y="0"/>
            <a:ext cx="9144000" cy="457200"/>
          </a:xfrm>
          <a:prstGeom prst="rect">
            <a:avLst/>
          </a:prstGeom>
          <a:noFill/>
          <a:ln>
            <a:noFill/>
          </a:ln>
        </p:spPr>
      </p:pic>
      <p:pic>
        <p:nvPicPr>
          <p:cNvPr descr="A [blk-201].jpg                                                00000893 keithpaul                      BC07756D:" id="11" name="Shape 11"/>
          <p:cNvPicPr preferRelativeResize="0"/>
          <p:nvPr/>
        </p:nvPicPr>
        <p:blipFill rotWithShape="1">
          <a:blip r:embed="rId2">
            <a:alphaModFix/>
          </a:blip>
          <a:srcRect b="0" l="0" r="0" t="0"/>
          <a:stretch/>
        </p:blipFill>
        <p:spPr>
          <a:xfrm>
            <a:off x="152400" y="114300"/>
            <a:ext cx="2592387" cy="342899"/>
          </a:xfrm>
          <a:prstGeom prst="rect">
            <a:avLst/>
          </a:prstGeom>
          <a:noFill/>
          <a:ln>
            <a:noFill/>
          </a:ln>
        </p:spPr>
      </p:pic>
      <p:pic>
        <p:nvPicPr>
          <p:cNvPr id="12" name="Shape 12"/>
          <p:cNvPicPr preferRelativeResize="0"/>
          <p:nvPr/>
        </p:nvPicPr>
        <p:blipFill rotWithShape="1">
          <a:blip r:embed="rId3">
            <a:alphaModFix/>
          </a:blip>
          <a:srcRect b="0" l="0" r="0" t="0"/>
          <a:stretch/>
        </p:blipFill>
        <p:spPr>
          <a:xfrm>
            <a:off x="0" y="6096000"/>
            <a:ext cx="9144000" cy="774700"/>
          </a:xfrm>
          <a:prstGeom prst="rect">
            <a:avLst/>
          </a:prstGeom>
          <a:noFill/>
          <a:ln>
            <a:noFill/>
          </a:ln>
        </p:spPr>
      </p:pic>
      <p:sp>
        <p:nvSpPr>
          <p:cNvPr id="13" name="Shape 13"/>
          <p:cNvSpPr txBox="1"/>
          <p:nvPr/>
        </p:nvSpPr>
        <p:spPr>
          <a:xfrm>
            <a:off x="8382000" y="6172200"/>
            <a:ext cx="609599" cy="30956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fld id="{00000000-1234-1234-1234-123412341234}" type="slidenum">
              <a:rPr lang="en-US" sz="1400">
                <a:solidFill>
                  <a:schemeClr val="dk1"/>
                </a:solidFill>
                <a:latin typeface="Verdana"/>
                <a:ea typeface="Verdana"/>
                <a:cs typeface="Verdana"/>
                <a:sym typeface="Verdana"/>
              </a:rPr>
              <a:t>‹#›</a:t>
            </a:fld>
          </a:p>
        </p:txBody>
      </p:sp>
      <p:sp>
        <p:nvSpPr>
          <p:cNvPr id="14" name="Shape 14"/>
          <p:cNvSpPr/>
          <p:nvPr/>
        </p:nvSpPr>
        <p:spPr>
          <a:xfrm>
            <a:off x="152400" y="6172200"/>
            <a:ext cx="6747300" cy="306300"/>
          </a:xfrm>
          <a:prstGeom prst="rect">
            <a:avLst/>
          </a:prstGeom>
          <a:noFill/>
          <a:ln>
            <a:noFill/>
          </a:ln>
        </p:spPr>
        <p:txBody>
          <a:bodyPr anchorCtr="0" anchor="t" bIns="44450" lIns="90475" rIns="90475" tIns="44450">
            <a:noAutofit/>
          </a:bodyPr>
          <a:lstStyle/>
          <a:p>
            <a:pPr lvl="0" rtl="0">
              <a:spcBef>
                <a:spcPts val="0"/>
              </a:spcBef>
              <a:buClr>
                <a:schemeClr val="dk1"/>
              </a:buClr>
              <a:buFont typeface="Arial"/>
              <a:buNone/>
            </a:pPr>
            <a:r>
              <a:rPr lang="en-US">
                <a:solidFill>
                  <a:schemeClr val="dk1"/>
                </a:solidFill>
                <a:latin typeface="Verdana"/>
                <a:ea typeface="Verdana"/>
                <a:cs typeface="Verdana"/>
                <a:sym typeface="Verdana"/>
              </a:rPr>
              <a:t>Department of Electrical and Computer Engineering</a:t>
            </a:r>
          </a:p>
        </p:txBody>
      </p:sp>
      <p:cxnSp>
        <p:nvCxnSpPr>
          <p:cNvPr id="15" name="Shape 15"/>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 name="Shape 61"/>
        <p:cNvGrpSpPr/>
        <p:nvPr/>
      </p:nvGrpSpPr>
      <p:grpSpPr>
        <a:xfrm>
          <a:off x="0" y="0"/>
          <a:ext cx="0" cy="0"/>
          <a:chOff x="0" y="0"/>
          <a:chExt cx="0" cy="0"/>
        </a:xfrm>
      </p:grpSpPr>
      <p:sp>
        <p:nvSpPr>
          <p:cNvPr id="62" name="Shape 62"/>
          <p:cNvSpPr txBox="1"/>
          <p:nvPr>
            <p:ph idx="1" type="body"/>
          </p:nvPr>
        </p:nvSpPr>
        <p:spPr>
          <a:xfrm>
            <a:off x="381000" y="1371600"/>
            <a:ext cx="8153400" cy="44961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rgbClr val="840C22"/>
              </a:buClr>
              <a:buSzPct val="1000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ct val="100000"/>
              <a:buFont typeface="Times New Roman"/>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ct val="100000"/>
              <a:buFont typeface="Times New Roman"/>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ct val="100000"/>
              <a:buFont typeface="Times New Roman"/>
              <a:buChar char="•"/>
              <a:defRPr b="0" i="0" sz="1600" u="none" cap="none" strike="noStrike">
                <a:solidFill>
                  <a:schemeClr val="dk1"/>
                </a:solidFill>
                <a:latin typeface="Verdana"/>
                <a:ea typeface="Verdana"/>
                <a:cs typeface="Verdana"/>
                <a:sym typeface="Verdana"/>
              </a:defRPr>
            </a:lvl9pPr>
          </a:lstStyle>
          <a:p/>
        </p:txBody>
      </p:sp>
      <p:sp>
        <p:nvSpPr>
          <p:cNvPr id="63" name="Shape 63"/>
          <p:cNvSpPr txBox="1"/>
          <p:nvPr>
            <p:ph type="title"/>
          </p:nvPr>
        </p:nvSpPr>
        <p:spPr>
          <a:xfrm>
            <a:off x="304800" y="609600"/>
            <a:ext cx="8839200" cy="5331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None/>
              <a:defRPr b="0" i="0" sz="3000" u="none" cap="none" strike="noStrike">
                <a:solidFill>
                  <a:srgbClr val="881C1C"/>
                </a:solidFill>
                <a:latin typeface="Georgia"/>
                <a:ea typeface="Georgia"/>
                <a:cs typeface="Georgia"/>
                <a:sym typeface="Georgia"/>
              </a:defRPr>
            </a:lvl9pPr>
          </a:lstStyle>
          <a:p/>
        </p:txBody>
      </p:sp>
      <p:sp>
        <p:nvSpPr>
          <p:cNvPr id="64" name="Shape 64"/>
          <p:cNvSpPr/>
          <p:nvPr/>
        </p:nvSpPr>
        <p:spPr>
          <a:xfrm>
            <a:off x="6156325" y="5943600"/>
            <a:ext cx="3013200" cy="4572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65" name="Shape 65"/>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pic>
        <p:nvPicPr>
          <p:cNvPr descr="Untitled-1.jpg                                                 00000893 keithpaul                      BC07756D:" id="66" name="Shape 66"/>
          <p:cNvPicPr preferRelativeResize="0"/>
          <p:nvPr/>
        </p:nvPicPr>
        <p:blipFill rotWithShape="1">
          <a:blip r:embed="rId1">
            <a:alphaModFix/>
          </a:blip>
          <a:srcRect b="0" l="0" r="0" t="0"/>
          <a:stretch/>
        </p:blipFill>
        <p:spPr>
          <a:xfrm>
            <a:off x="0" y="0"/>
            <a:ext cx="9144000" cy="457200"/>
          </a:xfrm>
          <a:prstGeom prst="rect">
            <a:avLst/>
          </a:prstGeom>
          <a:noFill/>
          <a:ln>
            <a:noFill/>
          </a:ln>
        </p:spPr>
      </p:pic>
      <p:pic>
        <p:nvPicPr>
          <p:cNvPr descr="A [blk-201].jpg                                                00000893 keithpaul                      BC07756D:" id="67" name="Shape 67"/>
          <p:cNvPicPr preferRelativeResize="0"/>
          <p:nvPr/>
        </p:nvPicPr>
        <p:blipFill rotWithShape="1">
          <a:blip r:embed="rId2">
            <a:alphaModFix/>
          </a:blip>
          <a:srcRect b="0" l="0" r="0" t="0"/>
          <a:stretch/>
        </p:blipFill>
        <p:spPr>
          <a:xfrm>
            <a:off x="152400" y="114300"/>
            <a:ext cx="2592300" cy="342900"/>
          </a:xfrm>
          <a:prstGeom prst="rect">
            <a:avLst/>
          </a:prstGeom>
          <a:noFill/>
          <a:ln>
            <a:noFill/>
          </a:ln>
        </p:spPr>
      </p:pic>
      <p:pic>
        <p:nvPicPr>
          <p:cNvPr id="68" name="Shape 68"/>
          <p:cNvPicPr preferRelativeResize="0"/>
          <p:nvPr/>
        </p:nvPicPr>
        <p:blipFill rotWithShape="1">
          <a:blip r:embed="rId3">
            <a:alphaModFix/>
          </a:blip>
          <a:srcRect b="0" l="0" r="0" t="0"/>
          <a:stretch/>
        </p:blipFill>
        <p:spPr>
          <a:xfrm>
            <a:off x="0" y="6096000"/>
            <a:ext cx="9144000" cy="774900"/>
          </a:xfrm>
          <a:prstGeom prst="rect">
            <a:avLst/>
          </a:prstGeom>
          <a:noFill/>
          <a:ln>
            <a:noFill/>
          </a:ln>
        </p:spPr>
      </p:pic>
      <p:sp>
        <p:nvSpPr>
          <p:cNvPr id="69" name="Shape 69"/>
          <p:cNvSpPr txBox="1"/>
          <p:nvPr/>
        </p:nvSpPr>
        <p:spPr>
          <a:xfrm>
            <a:off x="8382000" y="6172200"/>
            <a:ext cx="609600" cy="3096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fld id="{00000000-1234-1234-1234-123412341234}" type="slidenum">
              <a:rPr lang="en-US" sz="1400">
                <a:solidFill>
                  <a:schemeClr val="dk1"/>
                </a:solidFill>
                <a:latin typeface="Verdana"/>
                <a:ea typeface="Verdana"/>
                <a:cs typeface="Verdana"/>
                <a:sym typeface="Verdana"/>
              </a:rPr>
              <a:t>‹#›</a:t>
            </a:fld>
          </a:p>
        </p:txBody>
      </p:sp>
      <p:sp>
        <p:nvSpPr>
          <p:cNvPr id="70" name="Shape 70"/>
          <p:cNvSpPr/>
          <p:nvPr/>
        </p:nvSpPr>
        <p:spPr>
          <a:xfrm>
            <a:off x="152400" y="6173800"/>
            <a:ext cx="5894700" cy="306300"/>
          </a:xfrm>
          <a:prstGeom prst="rect">
            <a:avLst/>
          </a:prstGeom>
          <a:noFill/>
          <a:ln>
            <a:noFill/>
          </a:ln>
        </p:spPr>
        <p:txBody>
          <a:bodyPr anchorCtr="0" anchor="t" bIns="44450" lIns="90475" rIns="90475" tIns="44450">
            <a:noAutofit/>
          </a:bodyPr>
          <a:lstStyle/>
          <a:p>
            <a:pPr indent="0" lvl="0" marL="0" marR="0" rtl="0" algn="l">
              <a:spcBef>
                <a:spcPts val="0"/>
              </a:spcBef>
              <a:spcAft>
                <a:spcPts val="0"/>
              </a:spcAft>
              <a:buNone/>
            </a:pPr>
            <a:r>
              <a:rPr lang="en-US">
                <a:solidFill>
                  <a:schemeClr val="dk1"/>
                </a:solidFill>
                <a:latin typeface="Verdana"/>
                <a:ea typeface="Verdana"/>
                <a:cs typeface="Verdana"/>
                <a:sym typeface="Verdana"/>
              </a:rPr>
              <a:t>Department of Electrical and Computer Engineering</a:t>
            </a:r>
          </a:p>
        </p:txBody>
      </p:sp>
      <p:cxnSp>
        <p:nvCxnSpPr>
          <p:cNvPr id="71" name="Shape 71"/>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8.jpg"/><Relationship Id="rId6" Type="http://schemas.openxmlformats.org/officeDocument/2006/relationships/image" Target="../media/image17.jpg"/><Relationship Id="rId7"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09.png"/><Relationship Id="rId4"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0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hyperlink" Target="http://youtube.com/v/70zYiaYpIGs" TargetMode="External"/><Relationship Id="rId4" Type="http://schemas.openxmlformats.org/officeDocument/2006/relationships/image" Target="../media/image2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hyperlink" Target="http://youtube.com/v/RRanj7HxeeI" TargetMode="Externa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idx="1" type="subTitle"/>
          </p:nvPr>
        </p:nvSpPr>
        <p:spPr>
          <a:xfrm>
            <a:off x="1790700" y="3124200"/>
            <a:ext cx="5562600" cy="1752600"/>
          </a:xfrm>
          <a:prstGeom prst="rect">
            <a:avLst/>
          </a:prstGeom>
          <a:noFill/>
          <a:ln>
            <a:noFill/>
          </a:ln>
        </p:spPr>
        <p:txBody>
          <a:bodyPr anchorCtr="0" anchor="t" bIns="44450" lIns="90475" rIns="90475" tIns="44450">
            <a:noAutofit/>
          </a:bodyPr>
          <a:lstStyle/>
          <a:p>
            <a:pPr indent="0" lvl="1" marL="457200" marR="0" rtl="0" algn="ctr">
              <a:spcBef>
                <a:spcPts val="0"/>
              </a:spcBef>
              <a:spcAft>
                <a:spcPts val="0"/>
              </a:spcAft>
              <a:buClr>
                <a:srgbClr val="840C22"/>
              </a:buClr>
              <a:buSzPct val="25000"/>
              <a:buFont typeface="Times New Roman"/>
              <a:buNone/>
            </a:pPr>
            <a:r>
              <a:rPr lang="en-US"/>
              <a:t>SDP Team 6</a:t>
            </a:r>
          </a:p>
          <a:p>
            <a:pPr indent="0" lvl="1" marL="457200" marR="0" rtl="0" algn="ctr">
              <a:spcBef>
                <a:spcPts val="0"/>
              </a:spcBef>
              <a:spcAft>
                <a:spcPts val="0"/>
              </a:spcAft>
              <a:buClr>
                <a:srgbClr val="840C22"/>
              </a:buClr>
              <a:buSzPct val="25000"/>
              <a:buFont typeface="Times New Roman"/>
              <a:buNone/>
            </a:pPr>
            <a:r>
              <a:t/>
            </a:r>
            <a:endParaRPr/>
          </a:p>
          <a:p>
            <a:pPr indent="0" lvl="1" marL="457200" marR="0" rtl="0" algn="ctr">
              <a:spcBef>
                <a:spcPts val="0"/>
              </a:spcBef>
              <a:spcAft>
                <a:spcPts val="0"/>
              </a:spcAft>
              <a:buClr>
                <a:srgbClr val="840C22"/>
              </a:buClr>
              <a:buSzPct val="25000"/>
              <a:buFont typeface="Times New Roman"/>
              <a:buNone/>
            </a:pPr>
            <a:r>
              <a:rPr lang="en-US"/>
              <a:t>Sanghoon Lee</a:t>
            </a:r>
          </a:p>
          <a:p>
            <a:pPr indent="0" lvl="1" marL="457200" marR="0" rtl="0" algn="ctr">
              <a:spcBef>
                <a:spcPts val="0"/>
              </a:spcBef>
              <a:spcAft>
                <a:spcPts val="0"/>
              </a:spcAft>
              <a:buClr>
                <a:srgbClr val="840C22"/>
              </a:buClr>
              <a:buSzPct val="25000"/>
              <a:buFont typeface="Times New Roman"/>
              <a:buNone/>
            </a:pPr>
            <a:r>
              <a:rPr lang="en-US"/>
              <a:t>David Meschisen</a:t>
            </a:r>
          </a:p>
          <a:p>
            <a:pPr indent="0" lvl="1" marL="457200" marR="0" rtl="0" algn="ctr">
              <a:spcBef>
                <a:spcPts val="0"/>
              </a:spcBef>
              <a:spcAft>
                <a:spcPts val="0"/>
              </a:spcAft>
              <a:buClr>
                <a:srgbClr val="840C22"/>
              </a:buClr>
              <a:buSzPct val="25000"/>
              <a:buFont typeface="Times New Roman"/>
              <a:buNone/>
            </a:pPr>
            <a:r>
              <a:rPr lang="en-US"/>
              <a:t>Jori Platt</a:t>
            </a:r>
          </a:p>
          <a:p>
            <a:pPr indent="0" lvl="1" marL="457200" marR="0" rtl="0" algn="ctr">
              <a:spcBef>
                <a:spcPts val="0"/>
              </a:spcBef>
              <a:spcAft>
                <a:spcPts val="0"/>
              </a:spcAft>
              <a:buClr>
                <a:srgbClr val="840C22"/>
              </a:buClr>
              <a:buSzPct val="25000"/>
              <a:buFont typeface="Times New Roman"/>
              <a:buNone/>
            </a:pPr>
            <a:r>
              <a:rPr lang="en-US"/>
              <a:t>Minwo Wang</a:t>
            </a:r>
          </a:p>
          <a:p>
            <a:pPr indent="0" lvl="1" marL="457200" marR="0" rtl="0" algn="ctr">
              <a:spcBef>
                <a:spcPts val="0"/>
              </a:spcBef>
              <a:spcAft>
                <a:spcPts val="0"/>
              </a:spcAft>
              <a:buClr>
                <a:srgbClr val="840C22"/>
              </a:buClr>
              <a:buSzPct val="25000"/>
              <a:buFont typeface="Times New Roman"/>
              <a:buNone/>
            </a:pPr>
            <a:r>
              <a:t/>
            </a:r>
            <a:endParaRPr/>
          </a:p>
        </p:txBody>
      </p:sp>
      <p:sp>
        <p:nvSpPr>
          <p:cNvPr id="126" name="Shape 126"/>
          <p:cNvSpPr txBox="1"/>
          <p:nvPr>
            <p:ph type="ctrTitle"/>
          </p:nvPr>
        </p:nvSpPr>
        <p:spPr>
          <a:xfrm>
            <a:off x="1143000" y="1447800"/>
            <a:ext cx="6858000" cy="1143000"/>
          </a:xfrm>
          <a:prstGeom prst="rect">
            <a:avLst/>
          </a:prstGeom>
          <a:noFill/>
          <a:ln>
            <a:noFill/>
          </a:ln>
        </p:spPr>
        <p:txBody>
          <a:bodyPr anchorCtr="0" anchor="ctr" bIns="44450" lIns="90475" rIns="90475" tIns="44450">
            <a:noAutofit/>
          </a:bodyPr>
          <a:lstStyle/>
          <a:p>
            <a:pPr indent="0" lvl="0" marL="0" marR="0" rtl="0">
              <a:spcBef>
                <a:spcPts val="0"/>
              </a:spcBef>
              <a:spcAft>
                <a:spcPts val="0"/>
              </a:spcAft>
              <a:buSzPct val="25000"/>
              <a:buNone/>
            </a:pPr>
            <a:r>
              <a:rPr lang="en-US"/>
              <a:t>Comprehensive Design Review</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pic>
        <p:nvPicPr>
          <p:cNvPr descr="CDR Block Diagram.png" id="188" name="Shape 188"/>
          <p:cNvPicPr preferRelativeResize="0"/>
          <p:nvPr/>
        </p:nvPicPr>
        <p:blipFill>
          <a:blip r:embed="rId3">
            <a:alphaModFix/>
          </a:blip>
          <a:stretch>
            <a:fillRect/>
          </a:stretch>
        </p:blipFill>
        <p:spPr>
          <a:xfrm>
            <a:off x="5081624" y="4042724"/>
            <a:ext cx="4062374" cy="2046474"/>
          </a:xfrm>
          <a:prstGeom prst="rect">
            <a:avLst/>
          </a:prstGeom>
          <a:noFill/>
          <a:ln>
            <a:noFill/>
          </a:ln>
        </p:spPr>
      </p:pic>
      <p:sp>
        <p:nvSpPr>
          <p:cNvPr id="189" name="Shape 189"/>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Clr>
                <a:schemeClr val="dk1"/>
              </a:buClr>
              <a:buSzPct val="36666"/>
              <a:buFont typeface="Arial"/>
              <a:buNone/>
            </a:pPr>
            <a:r>
              <a:rPr lang="en-US"/>
              <a:t>Microcontroller</a:t>
            </a:r>
          </a:p>
        </p:txBody>
      </p:sp>
      <p:sp>
        <p:nvSpPr>
          <p:cNvPr id="190" name="Shape 190"/>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480"/>
              </a:spcBef>
            </a:pPr>
            <a:r>
              <a:rPr lang="en-US"/>
              <a:t>Facilitates serial text data from IOIO to OLED Display</a:t>
            </a:r>
          </a:p>
          <a:p>
            <a:pPr indent="-228600" lvl="0" marL="457200" rtl="0">
              <a:spcBef>
                <a:spcPts val="480"/>
              </a:spcBef>
            </a:pPr>
            <a:r>
              <a:rPr lang="en-US"/>
              <a:t>Sends Wink Detection’s GPIO signals to IOIO</a:t>
            </a:r>
          </a:p>
          <a:p>
            <a:pPr indent="0" lvl="0" marL="0" rtl="0">
              <a:spcBef>
                <a:spcPts val="0"/>
              </a:spcBef>
              <a:buNone/>
            </a:pPr>
            <a:r>
              <a:t/>
            </a:r>
            <a:endParaRPr/>
          </a:p>
          <a:p>
            <a:pPr indent="-228600" lvl="0" marL="457200" rtl="0">
              <a:spcBef>
                <a:spcPts val="0"/>
              </a:spcBef>
            </a:pPr>
            <a:r>
              <a:rPr lang="en-US"/>
              <a:t>Connected Subsystems</a:t>
            </a:r>
          </a:p>
          <a:p>
            <a:pPr indent="-228600" lvl="1" marL="914400" rtl="0">
              <a:spcBef>
                <a:spcPts val="0"/>
              </a:spcBef>
            </a:pPr>
            <a:r>
              <a:rPr lang="en-US"/>
              <a:t>Pi Camera - camera cable</a:t>
            </a:r>
          </a:p>
          <a:p>
            <a:pPr indent="-228600" lvl="1" marL="914400" rtl="0">
              <a:spcBef>
                <a:spcPts val="0"/>
              </a:spcBef>
            </a:pPr>
            <a:r>
              <a:rPr lang="en-US"/>
              <a:t>OLED Display - SPI cable</a:t>
            </a:r>
          </a:p>
          <a:p>
            <a:pPr indent="-228600" lvl="1" marL="914400" rtl="0">
              <a:spcBef>
                <a:spcPts val="0"/>
              </a:spcBef>
            </a:pPr>
            <a:r>
              <a:rPr lang="en-US"/>
              <a:t>IOIO - GPIO wires &amp; Serial cable</a:t>
            </a:r>
          </a:p>
        </p:txBody>
      </p:sp>
      <p:sp>
        <p:nvSpPr>
          <p:cNvPr id="191" name="Shape 191"/>
          <p:cNvSpPr/>
          <p:nvPr/>
        </p:nvSpPr>
        <p:spPr>
          <a:xfrm>
            <a:off x="6976625" y="4042725"/>
            <a:ext cx="1217700" cy="1626900"/>
          </a:xfrm>
          <a:prstGeom prst="rect">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sz="3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Microcontroller</a:t>
            </a:r>
            <a:r>
              <a:rPr lang="en-US"/>
              <a:t> Requirements</a:t>
            </a:r>
          </a:p>
        </p:txBody>
      </p:sp>
      <p:sp>
        <p:nvSpPr>
          <p:cNvPr id="197" name="Shape 197"/>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Maintain communication link between phone app and OLED display</a:t>
            </a:r>
          </a:p>
          <a:p>
            <a:pPr indent="-228600" lvl="0" marL="457200" rtl="0">
              <a:spcBef>
                <a:spcPts val="0"/>
              </a:spcBef>
            </a:pPr>
            <a:r>
              <a:rPr lang="en-US"/>
              <a:t>Drive PiCamera</a:t>
            </a:r>
          </a:p>
          <a:p>
            <a:pPr indent="-228600" lvl="0" marL="457200" rtl="0">
              <a:spcBef>
                <a:spcPts val="0"/>
              </a:spcBef>
            </a:pPr>
            <a:r>
              <a:rPr lang="en-US"/>
              <a:t>Support Wink Detection &amp; OLED Display codes</a:t>
            </a:r>
          </a:p>
          <a:p>
            <a:pPr indent="-228600" lvl="0" marL="457200" rtl="0">
              <a:spcBef>
                <a:spcPts val="0"/>
              </a:spcBef>
            </a:pPr>
            <a:r>
              <a:rPr lang="en-US"/>
              <a:t>MCU Temperature: less than 80°C</a:t>
            </a:r>
          </a:p>
          <a:p>
            <a:pPr indent="-228600" lvl="0" marL="457200" rtl="0">
              <a:spcBef>
                <a:spcPts val="0"/>
              </a:spcBef>
            </a:pPr>
            <a:r>
              <a:rPr lang="en-US"/>
              <a:t>Operating temperature range: -20°C to 30°C</a:t>
            </a:r>
          </a:p>
          <a:p>
            <a:pPr indent="-228600" lvl="0" marL="457200" rtl="0">
              <a:spcBef>
                <a:spcPts val="0"/>
              </a:spcBef>
            </a:pPr>
            <a:r>
              <a:rPr lang="en-US"/>
              <a:t>Power consumption: less than 1 W</a:t>
            </a:r>
          </a:p>
          <a:p>
            <a:pPr indent="-228600" lvl="0" marL="457200" rtl="0">
              <a:spcBef>
                <a:spcPts val="0"/>
              </a:spcBef>
            </a:pPr>
            <a:r>
              <a:rPr lang="en-US"/>
              <a:t>Size: less than 80mm x 80mm x 10mm</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Microcontroller</a:t>
            </a:r>
            <a:r>
              <a:rPr lang="en-US"/>
              <a:t> Update</a:t>
            </a:r>
          </a:p>
        </p:txBody>
      </p:sp>
      <p:sp>
        <p:nvSpPr>
          <p:cNvPr id="203" name="Shape 203"/>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Since MDR</a:t>
            </a:r>
          </a:p>
          <a:p>
            <a:pPr indent="-228600" lvl="1" marL="914400" rtl="0">
              <a:spcBef>
                <a:spcPts val="0"/>
              </a:spcBef>
            </a:pPr>
            <a:r>
              <a:rPr lang="en-US"/>
              <a:t>Code imported from B+ to Zero</a:t>
            </a:r>
          </a:p>
          <a:p>
            <a:pPr indent="-228600" lvl="0" marL="457200" rtl="0">
              <a:spcBef>
                <a:spcPts val="0"/>
              </a:spcBef>
            </a:pPr>
            <a:r>
              <a:rPr lang="en-US"/>
              <a:t>Current State</a:t>
            </a:r>
          </a:p>
          <a:p>
            <a:pPr indent="-228600" lvl="1" marL="914400" rtl="0">
              <a:spcBef>
                <a:spcPts val="0"/>
              </a:spcBef>
            </a:pPr>
            <a:r>
              <a:rPr lang="en-US"/>
              <a:t>Simultaneously supports OLED Display &amp; Wink Detector codes</a:t>
            </a:r>
          </a:p>
          <a:p>
            <a:pPr indent="-228600" lvl="0" marL="457200" rtl="0">
              <a:spcBef>
                <a:spcPts val="0"/>
              </a:spcBef>
            </a:pPr>
            <a:r>
              <a:rPr lang="en-US"/>
              <a:t>Future Work</a:t>
            </a:r>
          </a:p>
          <a:p>
            <a:pPr indent="-228600" lvl="1" marL="914400" rtl="0">
              <a:spcBef>
                <a:spcPts val="0"/>
              </a:spcBef>
            </a:pPr>
            <a:r>
              <a:rPr lang="en-US"/>
              <a:t>Securely place in goggles</a:t>
            </a:r>
          </a:p>
          <a:p>
            <a:pPr indent="-228600" lvl="1" marL="914400" rtl="0">
              <a:spcBef>
                <a:spcPts val="0"/>
              </a:spcBef>
            </a:pPr>
            <a:r>
              <a:rPr lang="en-US"/>
              <a:t>(OPTIONAL): Add another Zero to distribute work</a:t>
            </a:r>
          </a:p>
        </p:txBody>
      </p:sp>
      <p:pic>
        <p:nvPicPr>
          <p:cNvPr id="204" name="Shape 204"/>
          <p:cNvPicPr preferRelativeResize="0"/>
          <p:nvPr/>
        </p:nvPicPr>
        <p:blipFill rotWithShape="1">
          <a:blip r:embed="rId3">
            <a:alphaModFix/>
          </a:blip>
          <a:srcRect b="10192" l="15784" r="15078" t="12937"/>
          <a:stretch/>
        </p:blipFill>
        <p:spPr>
          <a:xfrm>
            <a:off x="3315310" y="3949024"/>
            <a:ext cx="2284775" cy="205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Clr>
                <a:schemeClr val="dk1"/>
              </a:buClr>
              <a:buSzPct val="36666"/>
              <a:buFont typeface="Arial"/>
              <a:buNone/>
            </a:pPr>
            <a:r>
              <a:rPr lang="en-US"/>
              <a:t>IOIO</a:t>
            </a:r>
          </a:p>
        </p:txBody>
      </p:sp>
      <p:sp>
        <p:nvSpPr>
          <p:cNvPr id="210" name="Shape 210"/>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Interface between Android phone and RPi</a:t>
            </a:r>
          </a:p>
          <a:p>
            <a:pPr indent="0" lvl="0" marL="0" rtl="0">
              <a:spcBef>
                <a:spcPts val="0"/>
              </a:spcBef>
              <a:buNone/>
            </a:pPr>
            <a:r>
              <a:t/>
            </a:r>
            <a:endParaRPr/>
          </a:p>
          <a:p>
            <a:pPr indent="-228600" lvl="0" marL="457200" rtl="0">
              <a:spcBef>
                <a:spcPts val="0"/>
              </a:spcBef>
            </a:pPr>
            <a:r>
              <a:rPr lang="en-US"/>
              <a:t>Connected Subsystems</a:t>
            </a:r>
          </a:p>
          <a:p>
            <a:pPr indent="-228600" lvl="1" marL="914400" rtl="0">
              <a:spcBef>
                <a:spcPts val="0"/>
              </a:spcBef>
            </a:pPr>
            <a:r>
              <a:rPr lang="en-US"/>
              <a:t>Android phone/App - Micro-USB B to USB Cable</a:t>
            </a:r>
          </a:p>
          <a:p>
            <a:pPr indent="-228600" lvl="1" marL="914400" rtl="0">
              <a:spcBef>
                <a:spcPts val="0"/>
              </a:spcBef>
            </a:pPr>
            <a:r>
              <a:rPr lang="en-US"/>
              <a:t>RPi</a:t>
            </a:r>
          </a:p>
          <a:p>
            <a:pPr indent="-228600" lvl="2" marL="1371600" rtl="0">
              <a:spcBef>
                <a:spcPts val="0"/>
              </a:spcBef>
            </a:pPr>
            <a:r>
              <a:rPr lang="en-US"/>
              <a:t>Wink Detector - GPIO Ports/Wires</a:t>
            </a:r>
          </a:p>
          <a:p>
            <a:pPr indent="-228600" lvl="2" marL="1371600" rtl="0">
              <a:spcBef>
                <a:spcPts val="0"/>
              </a:spcBef>
            </a:pPr>
            <a:r>
              <a:rPr lang="en-US"/>
              <a:t>Text Image Generator - Serial Ports/Wires</a:t>
            </a:r>
          </a:p>
        </p:txBody>
      </p:sp>
      <p:pic>
        <p:nvPicPr>
          <p:cNvPr id="211" name="Shape 211"/>
          <p:cNvPicPr preferRelativeResize="0"/>
          <p:nvPr/>
        </p:nvPicPr>
        <p:blipFill rotWithShape="1">
          <a:blip r:embed="rId3">
            <a:alphaModFix/>
          </a:blip>
          <a:srcRect b="4509" l="8366" r="3937" t="3637"/>
          <a:stretch/>
        </p:blipFill>
        <p:spPr>
          <a:xfrm>
            <a:off x="1273925" y="3753149"/>
            <a:ext cx="2115049" cy="2306675"/>
          </a:xfrm>
          <a:prstGeom prst="rect">
            <a:avLst/>
          </a:prstGeom>
          <a:noFill/>
          <a:ln>
            <a:noFill/>
          </a:ln>
        </p:spPr>
      </p:pic>
      <p:pic>
        <p:nvPicPr>
          <p:cNvPr descr="CDR Block Diagram.png" id="212" name="Shape 212"/>
          <p:cNvPicPr preferRelativeResize="0"/>
          <p:nvPr/>
        </p:nvPicPr>
        <p:blipFill>
          <a:blip r:embed="rId4">
            <a:alphaModFix/>
          </a:blip>
          <a:stretch>
            <a:fillRect/>
          </a:stretch>
        </p:blipFill>
        <p:spPr>
          <a:xfrm>
            <a:off x="5081624" y="4042724"/>
            <a:ext cx="4062374" cy="2046474"/>
          </a:xfrm>
          <a:prstGeom prst="rect">
            <a:avLst/>
          </a:prstGeom>
          <a:noFill/>
          <a:ln>
            <a:noFill/>
          </a:ln>
        </p:spPr>
      </p:pic>
      <p:sp>
        <p:nvSpPr>
          <p:cNvPr id="213" name="Shape 213"/>
          <p:cNvSpPr/>
          <p:nvPr/>
        </p:nvSpPr>
        <p:spPr>
          <a:xfrm>
            <a:off x="6273500" y="4812300"/>
            <a:ext cx="642900" cy="750000"/>
          </a:xfrm>
          <a:prstGeom prst="rect">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IOIO</a:t>
            </a:r>
            <a:r>
              <a:rPr lang="en-US"/>
              <a:t> Requirements</a:t>
            </a:r>
          </a:p>
        </p:txBody>
      </p:sp>
      <p:sp>
        <p:nvSpPr>
          <p:cNvPr id="219" name="Shape 219"/>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Provide Serial Data Transmission</a:t>
            </a:r>
          </a:p>
          <a:p>
            <a:pPr indent="-228600" lvl="1" marL="914400" rtl="0">
              <a:spcBef>
                <a:spcPts val="0"/>
              </a:spcBef>
            </a:pPr>
            <a:r>
              <a:rPr lang="en-US"/>
              <a:t>Stable USB Connection</a:t>
            </a:r>
          </a:p>
          <a:p>
            <a:pPr indent="-228600" lvl="0" marL="457200" rtl="0">
              <a:spcBef>
                <a:spcPts val="0"/>
              </a:spcBef>
            </a:pPr>
            <a:r>
              <a:rPr lang="en-US"/>
              <a:t>AOA Protocol over ADB Protocol</a:t>
            </a:r>
          </a:p>
          <a:p>
            <a:pPr indent="-228600" lvl="0" marL="457200" rtl="0">
              <a:spcBef>
                <a:spcPts val="0"/>
              </a:spcBef>
            </a:pPr>
            <a:r>
              <a:rPr lang="en-US"/>
              <a:t>Read GPIO input and Analog Input</a:t>
            </a:r>
          </a:p>
          <a:p>
            <a:pPr indent="-228600" lvl="0" marL="457200" rtl="0">
              <a:spcBef>
                <a:spcPts val="0"/>
              </a:spcBef>
            </a:pPr>
            <a:r>
              <a:rPr lang="en-US"/>
              <a:t>Write GPIO Output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IOIO</a:t>
            </a:r>
            <a:r>
              <a:rPr lang="en-US"/>
              <a:t> Update</a:t>
            </a:r>
          </a:p>
        </p:txBody>
      </p:sp>
      <p:sp>
        <p:nvSpPr>
          <p:cNvPr id="225" name="Shape 225"/>
          <p:cNvSpPr txBox="1"/>
          <p:nvPr>
            <p:ph idx="1" type="body"/>
          </p:nvPr>
        </p:nvSpPr>
        <p:spPr>
          <a:xfrm>
            <a:off x="304800" y="1181100"/>
            <a:ext cx="8153400" cy="4495800"/>
          </a:xfrm>
          <a:prstGeom prst="rect">
            <a:avLst/>
          </a:prstGeom>
        </p:spPr>
        <p:txBody>
          <a:bodyPr anchorCtr="0" anchor="t" bIns="91425" lIns="91425" rIns="91425" tIns="91425">
            <a:noAutofit/>
          </a:bodyPr>
          <a:lstStyle/>
          <a:p>
            <a:pPr indent="-228600" lvl="0" marL="457200" rtl="0">
              <a:spcBef>
                <a:spcPts val="0"/>
              </a:spcBef>
            </a:pPr>
            <a:r>
              <a:rPr lang="en-US"/>
              <a:t>Since MDR</a:t>
            </a:r>
          </a:p>
          <a:p>
            <a:pPr indent="-228600" lvl="1" marL="914400" rtl="0">
              <a:spcBef>
                <a:spcPts val="0"/>
              </a:spcBef>
            </a:pPr>
            <a:r>
              <a:rPr lang="en-US"/>
              <a:t>Demonstrated simple GPIO output tests</a:t>
            </a:r>
          </a:p>
          <a:p>
            <a:pPr indent="-228600" lvl="0" marL="457200" rtl="0">
              <a:spcBef>
                <a:spcPts val="0"/>
              </a:spcBef>
            </a:pPr>
            <a:r>
              <a:rPr lang="en-US"/>
              <a:t>Current State</a:t>
            </a:r>
          </a:p>
          <a:p>
            <a:pPr indent="-228600" lvl="1" marL="914400" rtl="0">
              <a:spcBef>
                <a:spcPts val="0"/>
              </a:spcBef>
            </a:pPr>
            <a:r>
              <a:rPr lang="en-US"/>
              <a:t>Receives GPIO signals from RPi</a:t>
            </a:r>
          </a:p>
          <a:p>
            <a:pPr indent="-228600" lvl="1" marL="914400" rtl="0">
              <a:spcBef>
                <a:spcPts val="0"/>
              </a:spcBef>
            </a:pPr>
            <a:r>
              <a:rPr lang="en-US"/>
              <a:t>Sends serial signals to RPi</a:t>
            </a:r>
          </a:p>
          <a:p>
            <a:pPr indent="-228600" lvl="0" marL="457200" rtl="0">
              <a:spcBef>
                <a:spcPts val="0"/>
              </a:spcBef>
            </a:pPr>
            <a:r>
              <a:rPr lang="en-US"/>
              <a:t>Future Work</a:t>
            </a:r>
          </a:p>
          <a:p>
            <a:pPr indent="-228600" lvl="1" marL="914400" rtl="0">
              <a:spcBef>
                <a:spcPts val="0"/>
              </a:spcBef>
            </a:pPr>
            <a:r>
              <a:rPr lang="en-US"/>
              <a:t>PCB Placement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593366"/>
            <a:ext cx="8520600" cy="763500"/>
          </a:xfrm>
          <a:prstGeom prst="rect">
            <a:avLst/>
          </a:prstGeom>
        </p:spPr>
        <p:txBody>
          <a:bodyPr anchorCtr="0" anchor="ctr" bIns="91425" lIns="91425" rIns="91425" tIns="91425">
            <a:noAutofit/>
          </a:bodyPr>
          <a:lstStyle/>
          <a:p>
            <a:pPr lvl="0" rtl="0">
              <a:spcBef>
                <a:spcPts val="0"/>
              </a:spcBef>
              <a:buClr>
                <a:schemeClr val="dk1"/>
              </a:buClr>
              <a:buSzPct val="36666"/>
              <a:buFont typeface="Arial"/>
              <a:buNone/>
            </a:pPr>
            <a:r>
              <a:rPr lang="en-US"/>
              <a:t>Augmented Reality Display	</a:t>
            </a:r>
          </a:p>
        </p:txBody>
      </p:sp>
      <p:grpSp>
        <p:nvGrpSpPr>
          <p:cNvPr id="231" name="Shape 231"/>
          <p:cNvGrpSpPr/>
          <p:nvPr/>
        </p:nvGrpSpPr>
        <p:grpSpPr>
          <a:xfrm>
            <a:off x="6406675" y="1285849"/>
            <a:ext cx="2479975" cy="2756875"/>
            <a:chOff x="9631100" y="3448449"/>
            <a:chExt cx="2479975" cy="2756875"/>
          </a:xfrm>
        </p:grpSpPr>
        <p:pic>
          <p:nvPicPr>
            <p:cNvPr id="232" name="Shape 232"/>
            <p:cNvPicPr preferRelativeResize="0"/>
            <p:nvPr/>
          </p:nvPicPr>
          <p:blipFill>
            <a:blip r:embed="rId3">
              <a:alphaModFix/>
            </a:blip>
            <a:stretch>
              <a:fillRect/>
            </a:stretch>
          </p:blipFill>
          <p:spPr>
            <a:xfrm>
              <a:off x="9935898" y="3448449"/>
              <a:ext cx="1870376" cy="1402800"/>
            </a:xfrm>
            <a:prstGeom prst="rect">
              <a:avLst/>
            </a:prstGeom>
            <a:noFill/>
            <a:ln>
              <a:noFill/>
            </a:ln>
          </p:spPr>
        </p:pic>
        <p:pic>
          <p:nvPicPr>
            <p:cNvPr id="233" name="Shape 233"/>
            <p:cNvPicPr preferRelativeResize="0"/>
            <p:nvPr/>
          </p:nvPicPr>
          <p:blipFill>
            <a:blip r:embed="rId4">
              <a:alphaModFix/>
            </a:blip>
            <a:stretch>
              <a:fillRect/>
            </a:stretch>
          </p:blipFill>
          <p:spPr>
            <a:xfrm>
              <a:off x="9631100" y="4851250"/>
              <a:ext cx="2479975" cy="1354075"/>
            </a:xfrm>
            <a:prstGeom prst="rect">
              <a:avLst/>
            </a:prstGeom>
            <a:noFill/>
            <a:ln>
              <a:noFill/>
            </a:ln>
          </p:spPr>
        </p:pic>
      </p:grpSp>
      <p:pic>
        <p:nvPicPr>
          <p:cNvPr descr="File_000.jpeg" id="234" name="Shape 234"/>
          <p:cNvPicPr preferRelativeResize="0"/>
          <p:nvPr/>
        </p:nvPicPr>
        <p:blipFill rotWithShape="1">
          <a:blip r:embed="rId5">
            <a:alphaModFix/>
          </a:blip>
          <a:srcRect b="0" l="0" r="0" t="34929"/>
          <a:stretch/>
        </p:blipFill>
        <p:spPr>
          <a:xfrm>
            <a:off x="145900" y="3743467"/>
            <a:ext cx="1634776" cy="1891164"/>
          </a:xfrm>
          <a:prstGeom prst="rect">
            <a:avLst/>
          </a:prstGeom>
          <a:noFill/>
          <a:ln>
            <a:noFill/>
          </a:ln>
        </p:spPr>
      </p:pic>
      <p:pic>
        <p:nvPicPr>
          <p:cNvPr descr="File_001.jpeg" id="235" name="Shape 235"/>
          <p:cNvPicPr preferRelativeResize="0"/>
          <p:nvPr/>
        </p:nvPicPr>
        <p:blipFill rotWithShape="1">
          <a:blip r:embed="rId6">
            <a:alphaModFix/>
          </a:blip>
          <a:srcRect b="5843" l="9926" r="0" t="35725"/>
          <a:stretch/>
        </p:blipFill>
        <p:spPr>
          <a:xfrm>
            <a:off x="1780674" y="3746408"/>
            <a:ext cx="1634776" cy="1885301"/>
          </a:xfrm>
          <a:prstGeom prst="rect">
            <a:avLst/>
          </a:prstGeom>
          <a:noFill/>
          <a:ln>
            <a:noFill/>
          </a:ln>
        </p:spPr>
      </p:pic>
      <p:sp>
        <p:nvSpPr>
          <p:cNvPr id="236" name="Shape 236"/>
          <p:cNvSpPr txBox="1"/>
          <p:nvPr>
            <p:ph idx="1" type="body"/>
          </p:nvPr>
        </p:nvSpPr>
        <p:spPr>
          <a:xfrm>
            <a:off x="311700" y="1079429"/>
            <a:ext cx="8520600" cy="2262000"/>
          </a:xfrm>
          <a:prstGeom prst="rect">
            <a:avLst/>
          </a:prstGeom>
        </p:spPr>
        <p:txBody>
          <a:bodyPr anchorCtr="0" anchor="t" bIns="91425" lIns="91425" rIns="91425" tIns="91425">
            <a:noAutofit/>
          </a:bodyPr>
          <a:lstStyle/>
          <a:p>
            <a:pPr indent="-228600" lvl="0" marL="457200" rtl="0">
              <a:spcBef>
                <a:spcPts val="0"/>
              </a:spcBef>
            </a:pPr>
            <a:r>
              <a:rPr lang="en-US"/>
              <a:t>SSD1351 OLED Display (128x128)</a:t>
            </a:r>
          </a:p>
          <a:p>
            <a:pPr indent="-228600" lvl="0" marL="457200" rtl="0">
              <a:spcBef>
                <a:spcPts val="0"/>
              </a:spcBef>
            </a:pPr>
            <a:r>
              <a:rPr lang="en-US"/>
              <a:t>Utilizes Pepper’s Ghost Effect</a:t>
            </a:r>
          </a:p>
          <a:p>
            <a:pPr indent="-228600" lvl="0" marL="457200" rtl="0">
              <a:spcBef>
                <a:spcPts val="0"/>
              </a:spcBef>
            </a:pPr>
            <a:r>
              <a:rPr lang="en-US"/>
              <a:t>5 Pins connected to the PI Zero</a:t>
            </a:r>
          </a:p>
          <a:p>
            <a:pPr indent="-228600" lvl="1" marL="914400" rtl="0">
              <a:spcBef>
                <a:spcPts val="0"/>
              </a:spcBef>
            </a:pPr>
            <a:r>
              <a:rPr lang="en-US"/>
              <a:t>4 SPI pins</a:t>
            </a:r>
          </a:p>
          <a:p>
            <a:pPr indent="-228600" lvl="1" marL="914400" rtl="0">
              <a:spcBef>
                <a:spcPts val="0"/>
              </a:spcBef>
            </a:pPr>
            <a:r>
              <a:rPr lang="en-US"/>
              <a:t>1 GPIO pin</a:t>
            </a:r>
          </a:p>
          <a:p>
            <a:pPr indent="-228600" lvl="0" marL="457200" rtl="0">
              <a:spcBef>
                <a:spcPts val="0"/>
              </a:spcBef>
            </a:pPr>
            <a:r>
              <a:rPr lang="en-US"/>
              <a:t>Uses SPI Bus on PI Zero</a:t>
            </a:r>
          </a:p>
          <a:p>
            <a:pPr indent="0" lvl="0" marL="0" rtl="0">
              <a:spcBef>
                <a:spcPts val="0"/>
              </a:spcBef>
              <a:buNone/>
            </a:pPr>
            <a:r>
              <a:t/>
            </a:r>
            <a:endParaRPr/>
          </a:p>
          <a:p>
            <a:pPr indent="0" lvl="0" marL="0" rtl="0">
              <a:spcBef>
                <a:spcPts val="0"/>
              </a:spcBef>
              <a:buNone/>
            </a:pPr>
            <a:r>
              <a:rPr lang="en-US"/>
              <a:t>	</a:t>
            </a:r>
          </a:p>
          <a:p>
            <a:pPr indent="0" lvl="0" marL="0" rtl="0">
              <a:spcBef>
                <a:spcPts val="0"/>
              </a:spcBef>
              <a:buNone/>
            </a:pPr>
            <a:r>
              <a:t/>
            </a:r>
            <a:endParaRPr/>
          </a:p>
          <a:p>
            <a:pPr indent="457200" lvl="0" marL="1828800" rtl="0">
              <a:spcBef>
                <a:spcPts val="0"/>
              </a:spcBef>
              <a:buNone/>
            </a:pPr>
            <a:r>
              <a:rPr lang="en-US"/>
              <a:t>	</a:t>
            </a:r>
          </a:p>
          <a:p>
            <a:pPr lvl="0" rtl="0">
              <a:spcBef>
                <a:spcPts val="0"/>
              </a:spcBef>
              <a:buNone/>
            </a:pPr>
            <a:r>
              <a:t/>
            </a:r>
            <a:endParaRPr/>
          </a:p>
        </p:txBody>
      </p:sp>
      <p:pic>
        <p:nvPicPr>
          <p:cNvPr descr="CDR Block Diagram.png" id="237" name="Shape 237"/>
          <p:cNvPicPr preferRelativeResize="0"/>
          <p:nvPr/>
        </p:nvPicPr>
        <p:blipFill>
          <a:blip r:embed="rId7">
            <a:alphaModFix/>
          </a:blip>
          <a:stretch>
            <a:fillRect/>
          </a:stretch>
        </p:blipFill>
        <p:spPr>
          <a:xfrm>
            <a:off x="5081624" y="4042724"/>
            <a:ext cx="4062374" cy="2046474"/>
          </a:xfrm>
          <a:prstGeom prst="rect">
            <a:avLst/>
          </a:prstGeom>
          <a:noFill/>
          <a:ln>
            <a:noFill/>
          </a:ln>
        </p:spPr>
      </p:pic>
      <p:sp>
        <p:nvSpPr>
          <p:cNvPr id="238" name="Shape 238"/>
          <p:cNvSpPr/>
          <p:nvPr/>
        </p:nvSpPr>
        <p:spPr>
          <a:xfrm>
            <a:off x="8504300" y="4481075"/>
            <a:ext cx="639600" cy="828300"/>
          </a:xfrm>
          <a:prstGeom prst="rect">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593366"/>
            <a:ext cx="8520600" cy="763500"/>
          </a:xfrm>
          <a:prstGeom prst="rect">
            <a:avLst/>
          </a:prstGeom>
        </p:spPr>
        <p:txBody>
          <a:bodyPr anchorCtr="0" anchor="ctr" bIns="91425" lIns="91425" rIns="91425" tIns="91425">
            <a:noAutofit/>
          </a:bodyPr>
          <a:lstStyle/>
          <a:p>
            <a:pPr lvl="0" rtl="0">
              <a:spcBef>
                <a:spcPts val="0"/>
              </a:spcBef>
              <a:buNone/>
            </a:pPr>
            <a:r>
              <a:rPr lang="en-US"/>
              <a:t>Augmented Reality Display</a:t>
            </a:r>
          </a:p>
        </p:txBody>
      </p:sp>
      <p:sp>
        <p:nvSpPr>
          <p:cNvPr id="244" name="Shape 244"/>
          <p:cNvSpPr txBox="1"/>
          <p:nvPr>
            <p:ph idx="1" type="body"/>
          </p:nvPr>
        </p:nvSpPr>
        <p:spPr>
          <a:xfrm>
            <a:off x="311700" y="1079433"/>
            <a:ext cx="8520600" cy="4836000"/>
          </a:xfrm>
          <a:prstGeom prst="rect">
            <a:avLst/>
          </a:prstGeom>
        </p:spPr>
        <p:txBody>
          <a:bodyPr anchorCtr="0" anchor="t" bIns="91425" lIns="91425" rIns="91425" tIns="91425">
            <a:noAutofit/>
          </a:bodyPr>
          <a:lstStyle/>
          <a:p>
            <a:pPr lvl="0" rtl="0">
              <a:spcBef>
                <a:spcPts val="0"/>
              </a:spcBef>
              <a:buNone/>
            </a:pPr>
            <a:r>
              <a:rPr lang="en-US"/>
              <a:t>Update:</a:t>
            </a:r>
          </a:p>
          <a:p>
            <a:pPr indent="-355600" lvl="0" marL="457200" rtl="0">
              <a:spcBef>
                <a:spcPts val="0"/>
              </a:spcBef>
              <a:buSzPct val="100000"/>
            </a:pPr>
            <a:r>
              <a:rPr lang="en-US" sz="2000"/>
              <a:t>Integrated into PI Zero</a:t>
            </a:r>
          </a:p>
          <a:p>
            <a:pPr indent="-355600" lvl="0" marL="457200" rtl="0">
              <a:spcBef>
                <a:spcPts val="0"/>
              </a:spcBef>
              <a:buSzPct val="100000"/>
            </a:pPr>
            <a:r>
              <a:rPr lang="en-US" sz="2000"/>
              <a:t>Displays Text generated from the phone</a:t>
            </a:r>
          </a:p>
          <a:p>
            <a:pPr indent="-355600" lvl="0" marL="457200" rtl="0">
              <a:spcBef>
                <a:spcPts val="0"/>
              </a:spcBef>
              <a:buSzPct val="100000"/>
            </a:pPr>
            <a:r>
              <a:rPr lang="en-US" sz="2000"/>
              <a:t>Mirrored for accurate reflected display</a:t>
            </a:r>
          </a:p>
          <a:p>
            <a:pPr indent="-355600" lvl="0" marL="457200" rtl="0">
              <a:spcBef>
                <a:spcPts val="0"/>
              </a:spcBef>
              <a:buSzPct val="100000"/>
            </a:pPr>
            <a:r>
              <a:rPr lang="en-US" sz="2000"/>
              <a:t>Still need to focus the reflected display more for the user’s viewing</a:t>
            </a:r>
          </a:p>
          <a:p>
            <a:pPr lvl="0" rtl="0">
              <a:spcBef>
                <a:spcPts val="0"/>
              </a:spcBef>
              <a:buNone/>
            </a:pPr>
            <a:r>
              <a:rPr lang="en-US"/>
              <a:t>Requirements:</a:t>
            </a:r>
          </a:p>
          <a:p>
            <a:pPr indent="-342900" lvl="0" marL="457200" rtl="0">
              <a:spcBef>
                <a:spcPts val="0"/>
              </a:spcBef>
              <a:buSzPct val="100000"/>
            </a:pPr>
            <a:r>
              <a:rPr lang="en-US" sz="1800"/>
              <a:t>Focused &amp; legible display (Image &amp; Text)</a:t>
            </a:r>
          </a:p>
          <a:p>
            <a:pPr indent="-342900" lvl="0" marL="457200" rtl="0">
              <a:spcBef>
                <a:spcPts val="0"/>
              </a:spcBef>
              <a:buSzPct val="100000"/>
            </a:pPr>
            <a:r>
              <a:rPr lang="en-US" sz="1800"/>
              <a:t>Minimum: 90 nits = 90 cd/m</a:t>
            </a:r>
            <a:r>
              <a:rPr baseline="30000" lang="en-US" sz="1800"/>
              <a:t>2</a:t>
            </a:r>
          </a:p>
          <a:p>
            <a:pPr indent="-342900" lvl="0" marL="457200" rtl="0">
              <a:spcBef>
                <a:spcPts val="0"/>
              </a:spcBef>
              <a:buSzPct val="100000"/>
            </a:pPr>
            <a:r>
              <a:rPr lang="en-US" sz="1800"/>
              <a:t>Target Range: 100 - 200 nits = 100 - 200 cd/m</a:t>
            </a:r>
            <a:r>
              <a:rPr baseline="30000" lang="en-US" sz="1800"/>
              <a:t>2</a:t>
            </a:r>
          </a:p>
          <a:p>
            <a:pPr indent="-342900" lvl="0" marL="457200" rtl="0">
              <a:spcBef>
                <a:spcPts val="0"/>
              </a:spcBef>
              <a:buSzPct val="100000"/>
            </a:pPr>
            <a:r>
              <a:rPr lang="en-US" sz="1800"/>
              <a:t>Operating temperature range: -20°C to 30°C</a:t>
            </a:r>
          </a:p>
          <a:p>
            <a:pPr indent="-342900" lvl="0" marL="457200" rtl="0">
              <a:spcBef>
                <a:spcPts val="0"/>
              </a:spcBef>
              <a:buSzPct val="100000"/>
            </a:pPr>
            <a:r>
              <a:rPr lang="en-US" sz="1800"/>
              <a:t>Size: less than 50mm x 50mm</a:t>
            </a:r>
          </a:p>
          <a:p>
            <a:pPr indent="-342900" lvl="0" marL="457200" rtl="0">
              <a:spcBef>
                <a:spcPts val="0"/>
              </a:spcBef>
              <a:buSzPct val="100000"/>
            </a:pPr>
            <a:r>
              <a:rPr lang="en-US" sz="1800"/>
              <a:t>Power Consumption: less than 1W</a:t>
            </a:r>
          </a:p>
          <a:p>
            <a:pPr indent="0" lvl="0" marL="0" rtl="0">
              <a:spcBef>
                <a:spcPts val="0"/>
              </a:spcBef>
              <a:buNone/>
            </a:pPr>
            <a:r>
              <a:rPr lang="en-US" sz="1200"/>
              <a:t>*The candela per square metre (cd/m2) is the derived SI unit of luminance. The unit is based on the candela, the SI unit of luminous intensity, and the square metre, the SI unit of area. Nit (nt) is a non-SI name also used for this unit (1 nt = 1 cd/m2). (Wikipedia)</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Casing</a:t>
            </a:r>
          </a:p>
        </p:txBody>
      </p:sp>
      <p:pic>
        <p:nvPicPr>
          <p:cNvPr id="250" name="Shape 250"/>
          <p:cNvPicPr preferRelativeResize="0"/>
          <p:nvPr/>
        </p:nvPicPr>
        <p:blipFill rotWithShape="1">
          <a:blip r:embed="rId3">
            <a:alphaModFix/>
          </a:blip>
          <a:srcRect b="25109" l="34503" r="24951" t="32958"/>
          <a:stretch/>
        </p:blipFill>
        <p:spPr>
          <a:xfrm>
            <a:off x="499075" y="2350612"/>
            <a:ext cx="3707500" cy="2156776"/>
          </a:xfrm>
          <a:prstGeom prst="rect">
            <a:avLst/>
          </a:prstGeom>
          <a:noFill/>
          <a:ln>
            <a:noFill/>
          </a:ln>
        </p:spPr>
      </p:pic>
      <p:pic>
        <p:nvPicPr>
          <p:cNvPr id="251" name="Shape 251"/>
          <p:cNvPicPr preferRelativeResize="0"/>
          <p:nvPr/>
        </p:nvPicPr>
        <p:blipFill rotWithShape="1">
          <a:blip r:embed="rId4">
            <a:alphaModFix/>
          </a:blip>
          <a:srcRect b="25297" l="36541" r="24667" t="32770"/>
          <a:stretch/>
        </p:blipFill>
        <p:spPr>
          <a:xfrm>
            <a:off x="5149525" y="2350612"/>
            <a:ext cx="3547075" cy="21567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Casing</a:t>
            </a:r>
          </a:p>
        </p:txBody>
      </p:sp>
      <p:sp>
        <p:nvSpPr>
          <p:cNvPr id="257" name="Shape 257"/>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Houses several subsystems</a:t>
            </a:r>
          </a:p>
          <a:p>
            <a:pPr indent="-228600" lvl="0" marL="457200" rtl="0">
              <a:spcBef>
                <a:spcPts val="0"/>
              </a:spcBef>
            </a:pPr>
            <a:r>
              <a:rPr lang="en-US"/>
              <a:t>Fits between the user’s goggles and their face</a:t>
            </a:r>
          </a:p>
          <a:p>
            <a:pPr indent="0" lvl="0" marL="0" rtl="0">
              <a:spcBef>
                <a:spcPts val="0"/>
              </a:spcBef>
              <a:buNone/>
            </a:pPr>
            <a:r>
              <a:t/>
            </a:r>
            <a:endParaRPr/>
          </a:p>
          <a:p>
            <a:pPr indent="-228600" lvl="0" marL="457200" rtl="0">
              <a:spcBef>
                <a:spcPts val="0"/>
              </a:spcBef>
            </a:pPr>
            <a:r>
              <a:rPr lang="en-US"/>
              <a:t>Connected Subsystems</a:t>
            </a:r>
          </a:p>
          <a:p>
            <a:pPr indent="-228600" lvl="1" marL="914400" rtl="0">
              <a:spcBef>
                <a:spcPts val="0"/>
              </a:spcBef>
            </a:pPr>
            <a:r>
              <a:rPr lang="en-US"/>
              <a:t>Display - Housed</a:t>
            </a:r>
          </a:p>
          <a:p>
            <a:pPr indent="-228600" lvl="1" marL="914400" rtl="0">
              <a:spcBef>
                <a:spcPts val="0"/>
              </a:spcBef>
            </a:pPr>
            <a:r>
              <a:rPr lang="en-US"/>
              <a:t>Wink Detector - Affects Calibration</a:t>
            </a:r>
          </a:p>
          <a:p>
            <a:pPr indent="-228600" lvl="1" marL="914400" rtl="0">
              <a:spcBef>
                <a:spcPts val="0"/>
              </a:spcBef>
            </a:pPr>
            <a:r>
              <a:rPr lang="en-US"/>
              <a:t>Camera - Housed</a:t>
            </a:r>
          </a:p>
          <a:p>
            <a:pPr indent="-228600" lvl="1" marL="914400" rtl="0">
              <a:spcBef>
                <a:spcPts val="0"/>
              </a:spcBef>
            </a:pPr>
            <a:r>
              <a:rPr lang="en-US"/>
              <a:t>Raspberry Pi - Attached Externally </a:t>
            </a:r>
          </a:p>
          <a:p>
            <a:pPr indent="-228600" lvl="1" marL="914400" rtl="0">
              <a:spcBef>
                <a:spcPts val="0"/>
              </a:spcBef>
            </a:pPr>
            <a:r>
              <a:rPr lang="en-US"/>
              <a:t>Power System - Attached Externally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593366"/>
            <a:ext cx="8520600" cy="763500"/>
          </a:xfrm>
          <a:prstGeom prst="rect">
            <a:avLst/>
          </a:prstGeom>
        </p:spPr>
        <p:txBody>
          <a:bodyPr anchorCtr="0" anchor="ctr" bIns="91425" lIns="91425" rIns="91425" tIns="91425">
            <a:noAutofit/>
          </a:bodyPr>
          <a:lstStyle/>
          <a:p>
            <a:pPr lvl="0" rtl="0">
              <a:spcBef>
                <a:spcPts val="0"/>
              </a:spcBef>
              <a:buNone/>
            </a:pPr>
            <a:r>
              <a:rPr lang="en-US"/>
              <a:t>The Team</a:t>
            </a:r>
          </a:p>
        </p:txBody>
      </p:sp>
      <p:sp>
        <p:nvSpPr>
          <p:cNvPr id="132" name="Shape 132"/>
          <p:cNvSpPr txBox="1"/>
          <p:nvPr>
            <p:ph idx="1" type="body"/>
          </p:nvPr>
        </p:nvSpPr>
        <p:spPr>
          <a:xfrm>
            <a:off x="4737625" y="3293325"/>
            <a:ext cx="2037300" cy="1224300"/>
          </a:xfrm>
          <a:prstGeom prst="rect">
            <a:avLst/>
          </a:prstGeom>
        </p:spPr>
        <p:txBody>
          <a:bodyPr anchorCtr="0" anchor="t" bIns="91425" lIns="91425" rIns="91425" tIns="91425">
            <a:noAutofit/>
          </a:bodyPr>
          <a:lstStyle/>
          <a:p>
            <a:pPr lvl="0" rtl="0">
              <a:spcBef>
                <a:spcPts val="0"/>
              </a:spcBef>
              <a:buNone/>
            </a:pPr>
            <a:r>
              <a:rPr lang="en-US" sz="1600"/>
              <a:t>Jori Platt</a:t>
            </a:r>
          </a:p>
          <a:p>
            <a:pPr indent="-317500" lvl="0" marL="457200" rtl="0">
              <a:spcBef>
                <a:spcPts val="0"/>
              </a:spcBef>
              <a:buSzPct val="100000"/>
            </a:pPr>
            <a:r>
              <a:rPr lang="en-US" sz="1400"/>
              <a:t>Wink Detector</a:t>
            </a:r>
          </a:p>
          <a:p>
            <a:pPr indent="-317500" lvl="0" marL="457200" rtl="0">
              <a:spcBef>
                <a:spcPts val="0"/>
              </a:spcBef>
              <a:buSzPct val="100000"/>
            </a:pPr>
            <a:r>
              <a:rPr lang="en-US" sz="1400"/>
              <a:t>Camera</a:t>
            </a:r>
          </a:p>
          <a:p>
            <a:pPr indent="-317500" lvl="0" marL="457200" rtl="0">
              <a:spcBef>
                <a:spcPts val="0"/>
              </a:spcBef>
              <a:buSzPct val="100000"/>
            </a:pPr>
            <a:r>
              <a:rPr lang="en-US" sz="1400"/>
              <a:t>Casing</a:t>
            </a:r>
          </a:p>
        </p:txBody>
      </p:sp>
      <p:sp>
        <p:nvSpPr>
          <p:cNvPr id="133" name="Shape 133"/>
          <p:cNvSpPr txBox="1"/>
          <p:nvPr>
            <p:ph idx="1" type="body"/>
          </p:nvPr>
        </p:nvSpPr>
        <p:spPr>
          <a:xfrm>
            <a:off x="2481300" y="3293333"/>
            <a:ext cx="2215500" cy="1555500"/>
          </a:xfrm>
          <a:prstGeom prst="rect">
            <a:avLst/>
          </a:prstGeom>
        </p:spPr>
        <p:txBody>
          <a:bodyPr anchorCtr="0" anchor="t" bIns="91425" lIns="91425" rIns="91425" tIns="91425">
            <a:noAutofit/>
          </a:bodyPr>
          <a:lstStyle/>
          <a:p>
            <a:pPr lvl="0" rtl="0">
              <a:spcBef>
                <a:spcPts val="0"/>
              </a:spcBef>
              <a:buNone/>
            </a:pPr>
            <a:r>
              <a:rPr lang="en-US" sz="1600"/>
              <a:t>David Meschisen</a:t>
            </a:r>
          </a:p>
          <a:p>
            <a:pPr indent="-317500" lvl="0" marL="457200" rtl="0">
              <a:spcBef>
                <a:spcPts val="0"/>
              </a:spcBef>
              <a:buSzPct val="100000"/>
            </a:pPr>
            <a:r>
              <a:rPr lang="en-US" sz="1400"/>
              <a:t>Projector/Display</a:t>
            </a:r>
          </a:p>
          <a:p>
            <a:pPr indent="-317500" lvl="0" marL="457200" rtl="0">
              <a:spcBef>
                <a:spcPts val="0"/>
              </a:spcBef>
              <a:buSzPct val="100000"/>
            </a:pPr>
            <a:r>
              <a:rPr lang="en-US" sz="1400"/>
              <a:t>PCB</a:t>
            </a:r>
          </a:p>
          <a:p>
            <a:pPr indent="-317500" lvl="0" marL="457200" rtl="0">
              <a:spcBef>
                <a:spcPts val="0"/>
              </a:spcBef>
              <a:buSzPct val="100000"/>
            </a:pPr>
            <a:r>
              <a:rPr lang="en-US" sz="1400"/>
              <a:t>Power System</a:t>
            </a:r>
          </a:p>
        </p:txBody>
      </p:sp>
      <p:sp>
        <p:nvSpPr>
          <p:cNvPr id="134" name="Shape 134"/>
          <p:cNvSpPr txBox="1"/>
          <p:nvPr>
            <p:ph idx="1" type="body"/>
          </p:nvPr>
        </p:nvSpPr>
        <p:spPr>
          <a:xfrm>
            <a:off x="471125" y="3293333"/>
            <a:ext cx="2037300" cy="1479300"/>
          </a:xfrm>
          <a:prstGeom prst="rect">
            <a:avLst/>
          </a:prstGeom>
        </p:spPr>
        <p:txBody>
          <a:bodyPr anchorCtr="0" anchor="t" bIns="91425" lIns="91425" rIns="91425" tIns="91425">
            <a:noAutofit/>
          </a:bodyPr>
          <a:lstStyle/>
          <a:p>
            <a:pPr indent="0" lvl="0" marL="152400" rtl="0">
              <a:spcBef>
                <a:spcPts val="0"/>
              </a:spcBef>
              <a:buNone/>
            </a:pPr>
            <a:r>
              <a:rPr lang="en-US" sz="1600"/>
              <a:t>Sanghoon Lee</a:t>
            </a:r>
          </a:p>
          <a:p>
            <a:pPr indent="-317500" lvl="0" marL="457200" rtl="0">
              <a:spcBef>
                <a:spcPts val="0"/>
              </a:spcBef>
              <a:buSzPct val="100000"/>
            </a:pPr>
            <a:r>
              <a:rPr lang="en-US" sz="1400"/>
              <a:t>Microcontroller</a:t>
            </a:r>
          </a:p>
          <a:p>
            <a:pPr indent="-317500" lvl="0" marL="457200" rtl="0">
              <a:spcBef>
                <a:spcPts val="0"/>
              </a:spcBef>
              <a:buSzPct val="100000"/>
            </a:pPr>
            <a:r>
              <a:rPr lang="en-US" sz="1400"/>
              <a:t>Camera</a:t>
            </a:r>
          </a:p>
          <a:p>
            <a:pPr indent="-317500" lvl="0" marL="457200" rtl="0">
              <a:spcBef>
                <a:spcPts val="0"/>
              </a:spcBef>
              <a:buSzPct val="100000"/>
            </a:pPr>
            <a:r>
              <a:rPr lang="en-US" sz="1400"/>
              <a:t>IOIO</a:t>
            </a:r>
          </a:p>
        </p:txBody>
      </p:sp>
      <p:sp>
        <p:nvSpPr>
          <p:cNvPr id="135" name="Shape 135"/>
          <p:cNvSpPr txBox="1"/>
          <p:nvPr>
            <p:ph idx="1" type="body"/>
          </p:nvPr>
        </p:nvSpPr>
        <p:spPr>
          <a:xfrm>
            <a:off x="6925250" y="3293333"/>
            <a:ext cx="2109300" cy="2307900"/>
          </a:xfrm>
          <a:prstGeom prst="rect">
            <a:avLst/>
          </a:prstGeom>
        </p:spPr>
        <p:txBody>
          <a:bodyPr anchorCtr="0" anchor="t" bIns="91425" lIns="91425" rIns="91425" tIns="91425">
            <a:noAutofit/>
          </a:bodyPr>
          <a:lstStyle/>
          <a:p>
            <a:pPr indent="0" lvl="0" marL="0" rtl="0">
              <a:spcBef>
                <a:spcPts val="0"/>
              </a:spcBef>
              <a:buNone/>
            </a:pPr>
            <a:r>
              <a:rPr lang="en-US" sz="1600"/>
              <a:t>Minwo Wang</a:t>
            </a:r>
          </a:p>
          <a:p>
            <a:pPr indent="-317500" lvl="0" marL="457200" rtl="0">
              <a:spcBef>
                <a:spcPts val="0"/>
              </a:spcBef>
              <a:buSzPct val="100000"/>
            </a:pPr>
            <a:r>
              <a:rPr lang="en-US" sz="1400"/>
              <a:t>Phone App</a:t>
            </a:r>
          </a:p>
          <a:p>
            <a:pPr indent="-317500" lvl="0" marL="457200" rtl="0">
              <a:spcBef>
                <a:spcPts val="0"/>
              </a:spcBef>
              <a:buSzPct val="100000"/>
            </a:pPr>
            <a:r>
              <a:rPr lang="en-US" sz="1400"/>
              <a:t>IOIO</a:t>
            </a:r>
          </a:p>
          <a:p>
            <a:pPr indent="-317500" lvl="0" marL="457200" rtl="0">
              <a:spcBef>
                <a:spcPts val="0"/>
              </a:spcBef>
              <a:buSzPct val="100000"/>
            </a:pPr>
            <a:r>
              <a:rPr lang="en-US" sz="1400"/>
              <a:t>PCB</a:t>
            </a:r>
          </a:p>
        </p:txBody>
      </p:sp>
      <p:pic>
        <p:nvPicPr>
          <p:cNvPr id="136" name="Shape 136"/>
          <p:cNvPicPr preferRelativeResize="0"/>
          <p:nvPr/>
        </p:nvPicPr>
        <p:blipFill>
          <a:blip r:embed="rId3">
            <a:alphaModFix/>
          </a:blip>
          <a:stretch>
            <a:fillRect/>
          </a:stretch>
        </p:blipFill>
        <p:spPr>
          <a:xfrm>
            <a:off x="2950924" y="1448183"/>
            <a:ext cx="1276250" cy="1276222"/>
          </a:xfrm>
          <a:prstGeom prst="rect">
            <a:avLst/>
          </a:prstGeom>
          <a:noFill/>
          <a:ln>
            <a:noFill/>
          </a:ln>
        </p:spPr>
      </p:pic>
      <p:pic>
        <p:nvPicPr>
          <p:cNvPr id="137" name="Shape 137"/>
          <p:cNvPicPr preferRelativeResize="0"/>
          <p:nvPr/>
        </p:nvPicPr>
        <p:blipFill>
          <a:blip r:embed="rId4">
            <a:alphaModFix/>
          </a:blip>
          <a:stretch>
            <a:fillRect/>
          </a:stretch>
        </p:blipFill>
        <p:spPr>
          <a:xfrm>
            <a:off x="5050200" y="1448150"/>
            <a:ext cx="1276250" cy="1276250"/>
          </a:xfrm>
          <a:prstGeom prst="rect">
            <a:avLst/>
          </a:prstGeom>
          <a:noFill/>
          <a:ln>
            <a:noFill/>
          </a:ln>
        </p:spPr>
      </p:pic>
      <p:pic>
        <p:nvPicPr>
          <p:cNvPr id="138" name="Shape 138"/>
          <p:cNvPicPr preferRelativeResize="0"/>
          <p:nvPr/>
        </p:nvPicPr>
        <p:blipFill>
          <a:blip r:embed="rId5">
            <a:alphaModFix/>
          </a:blip>
          <a:stretch>
            <a:fillRect/>
          </a:stretch>
        </p:blipFill>
        <p:spPr>
          <a:xfrm>
            <a:off x="851650" y="1448166"/>
            <a:ext cx="1276250" cy="1276250"/>
          </a:xfrm>
          <a:prstGeom prst="rect">
            <a:avLst/>
          </a:prstGeom>
          <a:noFill/>
          <a:ln>
            <a:noFill/>
          </a:ln>
        </p:spPr>
      </p:pic>
      <p:pic>
        <p:nvPicPr>
          <p:cNvPr id="139" name="Shape 139"/>
          <p:cNvPicPr preferRelativeResize="0"/>
          <p:nvPr/>
        </p:nvPicPr>
        <p:blipFill>
          <a:blip r:embed="rId6">
            <a:alphaModFix/>
          </a:blip>
          <a:stretch>
            <a:fillRect/>
          </a:stretch>
        </p:blipFill>
        <p:spPr>
          <a:xfrm>
            <a:off x="7149475" y="1448167"/>
            <a:ext cx="1276250" cy="1276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Casing </a:t>
            </a:r>
            <a:r>
              <a:rPr lang="en-US"/>
              <a:t>Requirements</a:t>
            </a:r>
          </a:p>
        </p:txBody>
      </p:sp>
      <p:sp>
        <p:nvSpPr>
          <p:cNvPr id="263" name="Shape 263"/>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Lightweight </a:t>
            </a:r>
            <a:r>
              <a:rPr lang="en-US"/>
              <a:t>(less than 100g when combined with components)</a:t>
            </a:r>
          </a:p>
          <a:p>
            <a:pPr indent="-228600" lvl="0" marL="457200" rtl="0">
              <a:spcBef>
                <a:spcPts val="0"/>
              </a:spcBef>
            </a:pPr>
            <a:r>
              <a:rPr lang="en-US"/>
              <a:t>Houses </a:t>
            </a:r>
            <a:r>
              <a:rPr lang="en-US"/>
              <a:t>relevant</a:t>
            </a:r>
            <a:r>
              <a:rPr lang="en-US"/>
              <a:t> HUDWare components</a:t>
            </a:r>
          </a:p>
          <a:p>
            <a:pPr indent="-228600" lvl="1" marL="914400" rtl="0">
              <a:spcBef>
                <a:spcPts val="0"/>
              </a:spcBef>
            </a:pPr>
            <a:r>
              <a:rPr lang="en-US"/>
              <a:t>Camera, OLED, Reflector Screen, MCU, Power System</a:t>
            </a:r>
          </a:p>
          <a:p>
            <a:pPr indent="-228600" lvl="0" marL="457200" rtl="0">
              <a:spcBef>
                <a:spcPts val="0"/>
              </a:spcBef>
            </a:pPr>
            <a:r>
              <a:rPr lang="en-US"/>
              <a:t>Desired operational temperature range (-20°C to 30°C)</a:t>
            </a:r>
          </a:p>
          <a:p>
            <a:pPr indent="-228600" lvl="0" marL="457200" rtl="0">
              <a:spcBef>
                <a:spcPts val="0"/>
              </a:spcBef>
            </a:pPr>
            <a:r>
              <a:rPr lang="en-US"/>
              <a:t>Unobstructed view</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Casing </a:t>
            </a:r>
            <a:r>
              <a:rPr lang="en-US"/>
              <a:t>Update</a:t>
            </a:r>
          </a:p>
        </p:txBody>
      </p:sp>
      <p:sp>
        <p:nvSpPr>
          <p:cNvPr id="269" name="Shape 269"/>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Since MDR</a:t>
            </a:r>
          </a:p>
          <a:p>
            <a:pPr indent="-228600" lvl="1" marL="914400" rtl="0">
              <a:spcBef>
                <a:spcPts val="0"/>
              </a:spcBef>
            </a:pPr>
            <a:r>
              <a:rPr lang="en-US"/>
              <a:t>Designed</a:t>
            </a:r>
          </a:p>
          <a:p>
            <a:pPr indent="-228600" lvl="1" marL="914400" rtl="0">
              <a:spcBef>
                <a:spcPts val="0"/>
              </a:spcBef>
            </a:pPr>
            <a:r>
              <a:rPr lang="en-US"/>
              <a:t>Assembled</a:t>
            </a:r>
          </a:p>
          <a:p>
            <a:pPr indent="-228600" lvl="1" marL="914400" rtl="0">
              <a:spcBef>
                <a:spcPts val="0"/>
              </a:spcBef>
            </a:pPr>
            <a:r>
              <a:rPr lang="en-US"/>
              <a:t>Integrated</a:t>
            </a:r>
          </a:p>
          <a:p>
            <a:pPr indent="-228600" lvl="0" marL="457200" rtl="0">
              <a:spcBef>
                <a:spcPts val="0"/>
              </a:spcBef>
            </a:pPr>
            <a:r>
              <a:rPr lang="en-US"/>
              <a:t>Current State</a:t>
            </a:r>
          </a:p>
          <a:p>
            <a:pPr indent="-228600" lvl="1" marL="914400" rtl="0">
              <a:spcBef>
                <a:spcPts val="0"/>
              </a:spcBef>
            </a:pPr>
            <a:r>
              <a:rPr lang="en-US"/>
              <a:t>Printed out</a:t>
            </a:r>
          </a:p>
          <a:p>
            <a:pPr indent="-228600" lvl="1" marL="914400" rtl="0">
              <a:spcBef>
                <a:spcPts val="0"/>
              </a:spcBef>
            </a:pPr>
            <a:r>
              <a:rPr lang="en-US"/>
              <a:t>Assembled</a:t>
            </a:r>
          </a:p>
          <a:p>
            <a:pPr indent="-228600" lvl="0" marL="457200" rtl="0">
              <a:spcBef>
                <a:spcPts val="0"/>
              </a:spcBef>
            </a:pPr>
            <a:r>
              <a:rPr lang="en-US"/>
              <a:t>Future Work</a:t>
            </a:r>
          </a:p>
          <a:p>
            <a:pPr indent="-228600" lvl="1" marL="914400" rtl="0">
              <a:spcBef>
                <a:spcPts val="0"/>
              </a:spcBef>
            </a:pPr>
            <a:r>
              <a:rPr lang="en-US"/>
              <a:t>Improving Ergonomics</a:t>
            </a:r>
          </a:p>
          <a:p>
            <a:pPr indent="-228600" lvl="1" marL="914400" rtl="0">
              <a:spcBef>
                <a:spcPts val="0"/>
              </a:spcBef>
            </a:pPr>
            <a:r>
              <a:rPr lang="en-US"/>
              <a:t>Housing Power System and MCU internally</a:t>
            </a:r>
          </a:p>
          <a:p>
            <a:pPr indent="-228600" lvl="1" marL="914400" rtl="0">
              <a:spcBef>
                <a:spcPts val="0"/>
              </a:spcBef>
            </a:pPr>
            <a:r>
              <a:rPr lang="en-US"/>
              <a:t>Reduce Visual Obstruction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pic>
        <p:nvPicPr>
          <p:cNvPr id="274" name="Shape 274"/>
          <p:cNvPicPr preferRelativeResize="0"/>
          <p:nvPr/>
        </p:nvPicPr>
        <p:blipFill rotWithShape="1">
          <a:blip r:embed="rId3">
            <a:alphaModFix/>
          </a:blip>
          <a:srcRect b="40410" l="11391" r="12868" t="21292"/>
          <a:stretch/>
        </p:blipFill>
        <p:spPr>
          <a:xfrm>
            <a:off x="485375" y="4117200"/>
            <a:ext cx="3795724" cy="1439423"/>
          </a:xfrm>
          <a:prstGeom prst="rect">
            <a:avLst/>
          </a:prstGeom>
          <a:noFill/>
          <a:ln>
            <a:noFill/>
          </a:ln>
        </p:spPr>
      </p:pic>
      <p:sp>
        <p:nvSpPr>
          <p:cNvPr id="275" name="Shape 275"/>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Power System</a:t>
            </a:r>
          </a:p>
        </p:txBody>
      </p:sp>
      <p:sp>
        <p:nvSpPr>
          <p:cNvPr id="276" name="Shape 276"/>
          <p:cNvSpPr txBox="1"/>
          <p:nvPr>
            <p:ph idx="1" type="body"/>
          </p:nvPr>
        </p:nvSpPr>
        <p:spPr>
          <a:xfrm>
            <a:off x="419100" y="1168500"/>
            <a:ext cx="8153400" cy="2559600"/>
          </a:xfrm>
          <a:prstGeom prst="rect">
            <a:avLst/>
          </a:prstGeom>
        </p:spPr>
        <p:txBody>
          <a:bodyPr anchorCtr="0" anchor="t" bIns="91425" lIns="91425" rIns="91425" tIns="91425">
            <a:noAutofit/>
          </a:bodyPr>
          <a:lstStyle/>
          <a:p>
            <a:pPr indent="-228600" lvl="0" marL="457200" rtl="0">
              <a:spcBef>
                <a:spcPts val="0"/>
              </a:spcBef>
            </a:pPr>
            <a:r>
              <a:rPr lang="en-US"/>
              <a:t>Supplies power to MCU, IOIO, Camera, and OLED</a:t>
            </a:r>
          </a:p>
          <a:p>
            <a:pPr indent="0" lvl="0" marL="0" rtl="0">
              <a:spcBef>
                <a:spcPts val="0"/>
              </a:spcBef>
              <a:buNone/>
            </a:pPr>
            <a:r>
              <a:t/>
            </a:r>
            <a:endParaRPr/>
          </a:p>
          <a:p>
            <a:pPr indent="-228600" lvl="0" marL="457200" rtl="0">
              <a:spcBef>
                <a:spcPts val="0"/>
              </a:spcBef>
            </a:pPr>
            <a:r>
              <a:rPr lang="en-US"/>
              <a:t>Connected Subsystems</a:t>
            </a:r>
          </a:p>
          <a:p>
            <a:pPr indent="-228600" lvl="1" marL="914400" rtl="0">
              <a:spcBef>
                <a:spcPts val="0"/>
              </a:spcBef>
            </a:pPr>
            <a:r>
              <a:rPr lang="en-US"/>
              <a:t>MCU, IOIO - wired</a:t>
            </a:r>
          </a:p>
          <a:p>
            <a:pPr indent="-228600" lvl="1" marL="914400" rtl="0">
              <a:spcBef>
                <a:spcPts val="0"/>
              </a:spcBef>
            </a:pPr>
            <a:r>
              <a:rPr lang="en-US"/>
              <a:t>OLED, Camera - indirectly via MCU</a:t>
            </a:r>
          </a:p>
        </p:txBody>
      </p:sp>
      <p:pic>
        <p:nvPicPr>
          <p:cNvPr descr="CDR Block Diagram.png" id="277" name="Shape 277"/>
          <p:cNvPicPr preferRelativeResize="0"/>
          <p:nvPr/>
        </p:nvPicPr>
        <p:blipFill>
          <a:blip r:embed="rId4">
            <a:alphaModFix/>
          </a:blip>
          <a:stretch>
            <a:fillRect/>
          </a:stretch>
        </p:blipFill>
        <p:spPr>
          <a:xfrm>
            <a:off x="5081624" y="4042724"/>
            <a:ext cx="4062374" cy="2046474"/>
          </a:xfrm>
          <a:prstGeom prst="rect">
            <a:avLst/>
          </a:prstGeom>
          <a:noFill/>
          <a:ln>
            <a:noFill/>
          </a:ln>
        </p:spPr>
      </p:pic>
      <p:sp>
        <p:nvSpPr>
          <p:cNvPr id="278" name="Shape 278"/>
          <p:cNvSpPr/>
          <p:nvPr/>
        </p:nvSpPr>
        <p:spPr>
          <a:xfrm>
            <a:off x="5387025" y="5747475"/>
            <a:ext cx="623400" cy="292200"/>
          </a:xfrm>
          <a:prstGeom prst="rect">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Supplies whole system with power for 4 hours</a:t>
            </a:r>
          </a:p>
          <a:p>
            <a:pPr indent="-228600" lvl="1" marL="914400" rtl="0">
              <a:spcBef>
                <a:spcPts val="0"/>
              </a:spcBef>
            </a:pPr>
            <a:r>
              <a:rPr lang="en-US"/>
              <a:t>(Active Mode) Estimates 4Wh or 800mAh</a:t>
            </a:r>
          </a:p>
          <a:p>
            <a:pPr indent="-228600" lvl="1" marL="914400" rtl="0">
              <a:spcBef>
                <a:spcPts val="0"/>
              </a:spcBef>
            </a:pPr>
            <a:r>
              <a:rPr lang="en-US"/>
              <a:t>Idle Mode:</a:t>
            </a:r>
          </a:p>
          <a:p>
            <a:pPr indent="-228600" lvl="2" marL="1371600" rtl="0">
              <a:spcBef>
                <a:spcPts val="0"/>
              </a:spcBef>
            </a:pPr>
            <a:r>
              <a:rPr lang="en-US"/>
              <a:t>33.6 mA to IOIO</a:t>
            </a:r>
          </a:p>
          <a:p>
            <a:pPr indent="-228600" lvl="2" marL="1371600" rtl="0">
              <a:spcBef>
                <a:spcPts val="0"/>
              </a:spcBef>
            </a:pPr>
            <a:r>
              <a:rPr lang="en-US"/>
              <a:t>140 mA to RPi</a:t>
            </a:r>
          </a:p>
          <a:p>
            <a:pPr indent="-228600" lvl="1" marL="914400" rtl="0">
              <a:spcBef>
                <a:spcPts val="0"/>
              </a:spcBef>
            </a:pPr>
            <a:r>
              <a:rPr lang="en-US"/>
              <a:t>Active Mode:</a:t>
            </a:r>
          </a:p>
          <a:p>
            <a:pPr indent="-228600" lvl="2" marL="1371600" rtl="0">
              <a:spcBef>
                <a:spcPts val="0"/>
              </a:spcBef>
            </a:pPr>
            <a:r>
              <a:rPr lang="en-US"/>
              <a:t>60 mA to IOIO</a:t>
            </a:r>
          </a:p>
          <a:p>
            <a:pPr indent="-228600" lvl="2" marL="1371600" rtl="0">
              <a:spcBef>
                <a:spcPts val="0"/>
              </a:spcBef>
            </a:pPr>
            <a:r>
              <a:rPr lang="en-US"/>
              <a:t>140 mA to RPi</a:t>
            </a:r>
          </a:p>
        </p:txBody>
      </p:sp>
      <p:sp>
        <p:nvSpPr>
          <p:cNvPr id="284" name="Shape 284"/>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Power System </a:t>
            </a:r>
            <a:r>
              <a:rPr lang="en-US"/>
              <a:t>Requirements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Power System Update</a:t>
            </a:r>
          </a:p>
        </p:txBody>
      </p:sp>
      <p:sp>
        <p:nvSpPr>
          <p:cNvPr id="290" name="Shape 290"/>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Battery can successfully power all systems at once</a:t>
            </a:r>
          </a:p>
          <a:p>
            <a:pPr indent="-228600" lvl="0" marL="457200" rtl="0">
              <a:spcBef>
                <a:spcPts val="0"/>
              </a:spcBef>
            </a:pPr>
            <a:r>
              <a:rPr lang="en-US"/>
              <a:t>Supplies 2200 mAh</a:t>
            </a:r>
          </a:p>
          <a:p>
            <a:pPr indent="-228600" lvl="1" marL="914400" rtl="0">
              <a:spcBef>
                <a:spcPts val="0"/>
              </a:spcBef>
            </a:pPr>
            <a:r>
              <a:rPr lang="en-US"/>
              <a:t>Required 800 mAh for 4 hours</a:t>
            </a:r>
          </a:p>
          <a:p>
            <a:pPr indent="-228600" lvl="0" marL="457200" marR="0" rtl="0" algn="l">
              <a:lnSpc>
                <a:spcPct val="100000"/>
              </a:lnSpc>
              <a:spcBef>
                <a:spcPts val="480"/>
              </a:spcBef>
              <a:spcAft>
                <a:spcPts val="0"/>
              </a:spcAft>
            </a:pPr>
            <a:r>
              <a:rPr lang="en-US"/>
              <a:t>Future Work</a:t>
            </a:r>
          </a:p>
          <a:p>
            <a:pPr indent="-228600" lvl="1" marL="914400" marR="0" rtl="0" algn="l">
              <a:lnSpc>
                <a:spcPct val="100000"/>
              </a:lnSpc>
              <a:spcBef>
                <a:spcPts val="480"/>
              </a:spcBef>
              <a:spcAft>
                <a:spcPts val="0"/>
              </a:spcAft>
            </a:pPr>
            <a:r>
              <a:rPr lang="en-US"/>
              <a:t>Testing</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Wink Detector</a:t>
            </a:r>
          </a:p>
        </p:txBody>
      </p:sp>
      <p:sp>
        <p:nvSpPr>
          <p:cNvPr id="296" name="Shape 296"/>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Uses the camera and image processing to detect winks by the user</a:t>
            </a:r>
          </a:p>
          <a:p>
            <a:pPr indent="0" lvl="0" marL="0" rtl="0">
              <a:spcBef>
                <a:spcPts val="0"/>
              </a:spcBef>
              <a:buNone/>
            </a:pPr>
            <a:r>
              <a:t/>
            </a:r>
            <a:endParaRPr/>
          </a:p>
          <a:p>
            <a:pPr indent="-228600" lvl="0" marL="457200" rtl="0">
              <a:spcBef>
                <a:spcPts val="0"/>
              </a:spcBef>
            </a:pPr>
            <a:r>
              <a:rPr lang="en-US"/>
              <a:t>Connected subsystems</a:t>
            </a:r>
          </a:p>
          <a:p>
            <a:pPr indent="-228600" lvl="1" marL="914400" rtl="0">
              <a:spcBef>
                <a:spcPts val="0"/>
              </a:spcBef>
            </a:pPr>
            <a:r>
              <a:rPr lang="en-US"/>
              <a:t>MCU - Located inside</a:t>
            </a:r>
          </a:p>
          <a:p>
            <a:pPr indent="-228600" lvl="1" marL="914400" rtl="0">
              <a:spcBef>
                <a:spcPts val="0"/>
              </a:spcBef>
            </a:pPr>
            <a:r>
              <a:rPr lang="en-US"/>
              <a:t>IOIO - GPIO connections</a:t>
            </a:r>
          </a:p>
          <a:p>
            <a:pPr indent="-228600" lvl="1" marL="914400" rtl="0">
              <a:spcBef>
                <a:spcPts val="0"/>
              </a:spcBef>
            </a:pPr>
            <a:r>
              <a:rPr lang="en-US"/>
              <a:t>Camera - Wired connection</a:t>
            </a:r>
          </a:p>
        </p:txBody>
      </p:sp>
      <p:pic>
        <p:nvPicPr>
          <p:cNvPr descr="CDR Block Diagram.png" id="297" name="Shape 297"/>
          <p:cNvPicPr preferRelativeResize="0"/>
          <p:nvPr/>
        </p:nvPicPr>
        <p:blipFill>
          <a:blip r:embed="rId3">
            <a:alphaModFix/>
          </a:blip>
          <a:stretch>
            <a:fillRect/>
          </a:stretch>
        </p:blipFill>
        <p:spPr>
          <a:xfrm>
            <a:off x="5081624" y="4042724"/>
            <a:ext cx="4062374" cy="2046474"/>
          </a:xfrm>
          <a:prstGeom prst="rect">
            <a:avLst/>
          </a:prstGeom>
          <a:noFill/>
          <a:ln>
            <a:noFill/>
          </a:ln>
        </p:spPr>
      </p:pic>
      <p:sp>
        <p:nvSpPr>
          <p:cNvPr id="298" name="Shape 298"/>
          <p:cNvSpPr/>
          <p:nvPr/>
        </p:nvSpPr>
        <p:spPr>
          <a:xfrm flipH="1">
            <a:off x="7179450" y="4812300"/>
            <a:ext cx="886500" cy="409200"/>
          </a:xfrm>
          <a:prstGeom prst="rect">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Wink Detector </a:t>
            </a:r>
            <a:r>
              <a:rPr lang="en-US"/>
              <a:t>Requirements</a:t>
            </a:r>
          </a:p>
        </p:txBody>
      </p:sp>
      <p:sp>
        <p:nvSpPr>
          <p:cNvPr id="304" name="Shape 304"/>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Accurate - Reads at least 90% of frames correctly</a:t>
            </a:r>
          </a:p>
          <a:p>
            <a:pPr indent="-228600" lvl="0" marL="457200" rtl="0">
              <a:spcBef>
                <a:spcPts val="0"/>
              </a:spcBef>
            </a:pPr>
            <a:r>
              <a:rPr lang="en-US"/>
              <a:t>Quick - Reads frame in 0.25 seconds or less</a:t>
            </a:r>
          </a:p>
          <a:p>
            <a:pPr indent="-228600" lvl="0" marL="457200" rtl="0">
              <a:spcBef>
                <a:spcPts val="0"/>
              </a:spcBef>
            </a:pPr>
            <a:r>
              <a:rPr lang="en-US"/>
              <a:t>Min 2FPS - Total time between image capture and analysis less than .5 seconds</a:t>
            </a:r>
          </a:p>
          <a:p>
            <a:pPr indent="-228600" lvl="0" marL="457200" rtl="0">
              <a:spcBef>
                <a:spcPts val="0"/>
              </a:spcBef>
            </a:pPr>
            <a:r>
              <a:rPr lang="en-US"/>
              <a:t>Output control signals to the phone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Wink Detector </a:t>
            </a:r>
            <a:r>
              <a:rPr lang="en-US"/>
              <a:t>Update</a:t>
            </a:r>
          </a:p>
        </p:txBody>
      </p:sp>
      <p:sp>
        <p:nvSpPr>
          <p:cNvPr id="310" name="Shape 310"/>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Since MDR</a:t>
            </a:r>
          </a:p>
          <a:p>
            <a:pPr indent="-228600" lvl="1" marL="914400" rtl="0">
              <a:spcBef>
                <a:spcPts val="0"/>
              </a:spcBef>
            </a:pPr>
            <a:r>
              <a:rPr lang="en-US"/>
              <a:t>GPIO signals to IOIO generated</a:t>
            </a:r>
          </a:p>
          <a:p>
            <a:pPr indent="-228600" lvl="0" marL="457200" rtl="0">
              <a:spcBef>
                <a:spcPts val="0"/>
              </a:spcBef>
            </a:pPr>
            <a:r>
              <a:rPr lang="en-US"/>
              <a:t>Current State</a:t>
            </a:r>
          </a:p>
          <a:p>
            <a:pPr indent="-228600" lvl="1" marL="914400" rtl="0">
              <a:spcBef>
                <a:spcPts val="0"/>
              </a:spcBef>
            </a:pPr>
            <a:r>
              <a:rPr lang="en-US"/>
              <a:t>Detects circles and generates appropriate control signals</a:t>
            </a:r>
          </a:p>
          <a:p>
            <a:pPr indent="-228600" lvl="1" marL="914400" rtl="0">
              <a:spcBef>
                <a:spcPts val="0"/>
              </a:spcBef>
            </a:pPr>
            <a:r>
              <a:rPr lang="en-US"/>
              <a:t>Averages 6.5 fps</a:t>
            </a:r>
          </a:p>
          <a:p>
            <a:pPr indent="-228600" lvl="2" marL="1371600" rtl="0">
              <a:spcBef>
                <a:spcPts val="0"/>
              </a:spcBef>
            </a:pPr>
            <a:r>
              <a:rPr lang="en-US"/>
              <a:t>reduced to half to reduce jitter</a:t>
            </a:r>
          </a:p>
          <a:p>
            <a:pPr indent="-228600" lvl="0" marL="457200" rtl="0">
              <a:spcBef>
                <a:spcPts val="0"/>
              </a:spcBef>
            </a:pPr>
            <a:r>
              <a:rPr lang="en-US"/>
              <a:t>Future Work</a:t>
            </a:r>
          </a:p>
          <a:p>
            <a:pPr indent="-228600" lvl="1" marL="914400" rtl="0">
              <a:spcBef>
                <a:spcPts val="0"/>
              </a:spcBef>
            </a:pPr>
            <a:r>
              <a:rPr lang="en-US"/>
              <a:t>Calibration in final setup</a:t>
            </a:r>
          </a:p>
          <a:p>
            <a:pPr indent="-228600" lvl="1" marL="914400" rtl="0">
              <a:spcBef>
                <a:spcPts val="0"/>
              </a:spcBef>
            </a:pPr>
            <a:r>
              <a:rPr lang="en-US"/>
              <a:t>Testing</a:t>
            </a:r>
          </a:p>
          <a:p>
            <a:pPr indent="-228600" lvl="1" marL="914400" rtl="0">
              <a:spcBef>
                <a:spcPts val="0"/>
              </a:spcBef>
            </a:pPr>
            <a:r>
              <a:rPr lang="en-US"/>
              <a:t>Streamlining</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sp>
        <p:nvSpPr>
          <p:cNvPr id="315" name="Shape 315"/>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US"/>
              <a:t>PCB Layout (Preliminary)</a:t>
            </a:r>
          </a:p>
        </p:txBody>
      </p:sp>
      <p:pic>
        <p:nvPicPr>
          <p:cNvPr descr="HUDware PCB Layout.JPG" id="316" name="Shape 316"/>
          <p:cNvPicPr preferRelativeResize="0"/>
          <p:nvPr/>
        </p:nvPicPr>
        <p:blipFill>
          <a:blip r:embed="rId3">
            <a:alphaModFix/>
          </a:blip>
          <a:stretch>
            <a:fillRect/>
          </a:stretch>
        </p:blipFill>
        <p:spPr>
          <a:xfrm>
            <a:off x="1988649" y="1169600"/>
            <a:ext cx="4753224" cy="4899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sp>
        <p:nvSpPr>
          <p:cNvPr id="321" name="Shape 321"/>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US"/>
              <a:t>PCB </a:t>
            </a:r>
          </a:p>
        </p:txBody>
      </p:sp>
      <p:sp>
        <p:nvSpPr>
          <p:cNvPr id="322" name="Shape 322"/>
          <p:cNvSpPr txBox="1"/>
          <p:nvPr>
            <p:ph idx="1" type="body"/>
          </p:nvPr>
        </p:nvSpPr>
        <p:spPr>
          <a:xfrm>
            <a:off x="381000" y="1143000"/>
            <a:ext cx="8153400" cy="4495800"/>
          </a:xfrm>
          <a:prstGeom prst="rect">
            <a:avLst/>
          </a:prstGeom>
        </p:spPr>
        <p:txBody>
          <a:bodyPr anchorCtr="0" anchor="t" bIns="91425" lIns="91425" rIns="91425" tIns="91425">
            <a:noAutofit/>
          </a:bodyPr>
          <a:lstStyle/>
          <a:p>
            <a:pPr lvl="0">
              <a:spcBef>
                <a:spcPts val="0"/>
              </a:spcBef>
              <a:buNone/>
            </a:pPr>
            <a:r>
              <a:rPr lang="en-US"/>
              <a:t>Future Considerations:</a:t>
            </a:r>
          </a:p>
          <a:p>
            <a:pPr indent="-228600" lvl="0" marL="457200" rtl="0">
              <a:spcBef>
                <a:spcPts val="0"/>
              </a:spcBef>
            </a:pPr>
            <a:r>
              <a:rPr lang="en-US"/>
              <a:t>Adding a power button</a:t>
            </a:r>
          </a:p>
          <a:p>
            <a:pPr indent="-228600" lvl="0" marL="457200">
              <a:spcBef>
                <a:spcPts val="0"/>
              </a:spcBef>
            </a:pPr>
            <a:r>
              <a:rPr lang="en-US"/>
              <a:t>Fabricated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US"/>
              <a:t>HUDware Description</a:t>
            </a:r>
          </a:p>
        </p:txBody>
      </p:sp>
      <p:sp>
        <p:nvSpPr>
          <p:cNvPr id="145" name="Shape 145"/>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A </a:t>
            </a:r>
            <a:r>
              <a:rPr lang="en-US"/>
              <a:t>heads-up-display (HUD) attachment that connects a skier to their mobile device</a:t>
            </a:r>
          </a:p>
          <a:p>
            <a:pPr indent="-228600" lvl="0" marL="457200" rtl="0">
              <a:spcBef>
                <a:spcPts val="0"/>
              </a:spcBef>
            </a:pPr>
            <a:r>
              <a:rPr lang="en-US"/>
              <a:t>Uses wink detection to allow hands-free manipulation of the device to view data like messages or the weather within their ski goggles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US"/>
              <a:t>Deliverables For CDR</a:t>
            </a:r>
          </a:p>
        </p:txBody>
      </p:sp>
      <p:sp>
        <p:nvSpPr>
          <p:cNvPr id="328" name="Shape 328"/>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Full app functionality </a:t>
            </a:r>
          </a:p>
          <a:p>
            <a:pPr indent="-228600" lvl="0" marL="457200" rtl="0">
              <a:spcBef>
                <a:spcPts val="0"/>
              </a:spcBef>
            </a:pPr>
            <a:r>
              <a:rPr lang="en-US"/>
              <a:t>Communication to and from phone </a:t>
            </a:r>
          </a:p>
          <a:p>
            <a:pPr indent="-228600" lvl="1" marL="914400" rtl="0">
              <a:spcBef>
                <a:spcPts val="0"/>
              </a:spcBef>
            </a:pPr>
            <a:r>
              <a:rPr lang="en-US"/>
              <a:t>Controls to the phone</a:t>
            </a:r>
          </a:p>
          <a:p>
            <a:pPr indent="-228600" lvl="1" marL="914400" rtl="0">
              <a:spcBef>
                <a:spcPts val="0"/>
              </a:spcBef>
            </a:pPr>
            <a:r>
              <a:rPr lang="en-US"/>
              <a:t>Text from the phone</a:t>
            </a:r>
          </a:p>
          <a:p>
            <a:pPr indent="-228600" lvl="0" marL="457200" rtl="0">
              <a:spcBef>
                <a:spcPts val="0"/>
              </a:spcBef>
            </a:pPr>
            <a:r>
              <a:rPr lang="en-US"/>
              <a:t>Power system setup</a:t>
            </a:r>
          </a:p>
          <a:p>
            <a:pPr indent="-228600" lvl="0" marL="457200" rtl="0">
              <a:spcBef>
                <a:spcPts val="0"/>
              </a:spcBef>
            </a:pPr>
            <a:r>
              <a:rPr lang="en-US"/>
              <a:t>Prototype setup</a:t>
            </a:r>
          </a:p>
          <a:p>
            <a:pPr indent="-228600" lvl="1" marL="914400" rtl="0">
              <a:spcBef>
                <a:spcPts val="0"/>
              </a:spcBef>
            </a:pPr>
            <a:r>
              <a:rPr lang="en-US"/>
              <a:t>Goggles setup with camera and display</a:t>
            </a:r>
          </a:p>
          <a:p>
            <a:pPr indent="-228600" lvl="1" marL="914400" rtl="0">
              <a:spcBef>
                <a:spcPts val="0"/>
              </a:spcBef>
            </a:pPr>
            <a:r>
              <a:rPr lang="en-US"/>
              <a:t>Microcontroller switched to RPi Zero</a:t>
            </a:r>
          </a:p>
          <a:p>
            <a:pPr indent="-228600" lvl="0" marL="457200" rtl="0">
              <a:spcBef>
                <a:spcPts val="0"/>
              </a:spcBef>
            </a:pPr>
            <a:r>
              <a:rPr lang="en-US"/>
              <a:t>PCB board layout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US"/>
              <a:t>Proposed Deliverables For FDR</a:t>
            </a:r>
          </a:p>
        </p:txBody>
      </p:sp>
      <p:sp>
        <p:nvSpPr>
          <p:cNvPr id="334" name="Shape 334"/>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PCB fabricated</a:t>
            </a:r>
          </a:p>
          <a:p>
            <a:pPr indent="-228600" lvl="0" marL="457200" rtl="0">
              <a:spcBef>
                <a:spcPts val="0"/>
              </a:spcBef>
            </a:pPr>
            <a:r>
              <a:rPr lang="en-US"/>
              <a:t>Full product assembled</a:t>
            </a:r>
          </a:p>
          <a:p>
            <a:pPr indent="-228600" lvl="1" marL="914400" rtl="0">
              <a:spcBef>
                <a:spcPts val="0"/>
              </a:spcBef>
            </a:pPr>
            <a:r>
              <a:rPr lang="en-US"/>
              <a:t>All parts integrated in casing</a:t>
            </a:r>
          </a:p>
          <a:p>
            <a:pPr indent="-228600" lvl="1" marL="914400" rtl="0">
              <a:spcBef>
                <a:spcPts val="0"/>
              </a:spcBef>
            </a:pPr>
            <a:r>
              <a:rPr lang="en-US"/>
              <a:t>Phone App</a:t>
            </a:r>
          </a:p>
          <a:p>
            <a:pPr indent="-228600" lvl="1" marL="914400" rtl="0">
              <a:spcBef>
                <a:spcPts val="0"/>
              </a:spcBef>
            </a:pPr>
            <a:r>
              <a:rPr lang="en-US"/>
              <a:t>Projection clearly visible</a:t>
            </a:r>
          </a:p>
          <a:p>
            <a:pPr indent="-228600" lvl="1" marL="914400">
              <a:spcBef>
                <a:spcPts val="0"/>
              </a:spcBef>
            </a:pPr>
            <a:r>
              <a:rPr lang="en-US"/>
              <a:t>Wink Detection allows for easy control</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685787" y="2917200"/>
            <a:ext cx="7772400" cy="1362000"/>
          </a:xfrm>
          <a:prstGeom prst="rect">
            <a:avLst/>
          </a:prstGeom>
        </p:spPr>
        <p:txBody>
          <a:bodyPr anchorCtr="0" anchor="t" bIns="91425" lIns="91425" rIns="91425" tIns="91425">
            <a:noAutofit/>
          </a:bodyPr>
          <a:lstStyle/>
          <a:p>
            <a:pPr lvl="0">
              <a:spcBef>
                <a:spcPts val="0"/>
              </a:spcBef>
              <a:buNone/>
            </a:pPr>
            <a:r>
              <a:rPr lang="en-US"/>
              <a:t>Demonstration</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title"/>
          </p:nvPr>
        </p:nvSpPr>
        <p:spPr>
          <a:xfrm>
            <a:off x="722312" y="4406900"/>
            <a:ext cx="7772400" cy="1362000"/>
          </a:xfrm>
          <a:prstGeom prst="rect">
            <a:avLst/>
          </a:prstGeom>
        </p:spPr>
        <p:txBody>
          <a:bodyPr anchorCtr="0" anchor="t" bIns="91425" lIns="91425" rIns="91425" tIns="91425">
            <a:noAutofit/>
          </a:bodyPr>
          <a:lstStyle/>
          <a:p>
            <a:pPr lvl="0">
              <a:spcBef>
                <a:spcPts val="0"/>
              </a:spcBef>
              <a:buNone/>
            </a:pPr>
            <a:r>
              <a:rPr lang="en-US"/>
              <a:t>Backup Slides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8" name="Shape 348"/>
        <p:cNvGrpSpPr/>
        <p:nvPr/>
      </p:nvGrpSpPr>
      <p:grpSpPr>
        <a:xfrm>
          <a:off x="0" y="0"/>
          <a:ext cx="0" cy="0"/>
          <a:chOff x="0" y="0"/>
          <a:chExt cx="0" cy="0"/>
        </a:xfrm>
      </p:grpSpPr>
      <p:sp>
        <p:nvSpPr>
          <p:cNvPr id="349" name="Shape 349"/>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US"/>
              <a:t>Gantt Chart</a:t>
            </a:r>
          </a:p>
        </p:txBody>
      </p:sp>
      <p:grpSp>
        <p:nvGrpSpPr>
          <p:cNvPr id="350" name="Shape 350"/>
          <p:cNvGrpSpPr/>
          <p:nvPr/>
        </p:nvGrpSpPr>
        <p:grpSpPr>
          <a:xfrm>
            <a:off x="1207937" y="1335098"/>
            <a:ext cx="6728124" cy="4546275"/>
            <a:chOff x="1207937" y="1335098"/>
            <a:chExt cx="6728124" cy="4546275"/>
          </a:xfrm>
        </p:grpSpPr>
        <p:pic>
          <p:nvPicPr>
            <p:cNvPr id="351" name="Shape 351"/>
            <p:cNvPicPr preferRelativeResize="0"/>
            <p:nvPr/>
          </p:nvPicPr>
          <p:blipFill>
            <a:blip r:embed="rId3">
              <a:alphaModFix/>
            </a:blip>
            <a:stretch>
              <a:fillRect/>
            </a:stretch>
          </p:blipFill>
          <p:spPr>
            <a:xfrm>
              <a:off x="1207937" y="1335098"/>
              <a:ext cx="6728124" cy="4546275"/>
            </a:xfrm>
            <a:prstGeom prst="rect">
              <a:avLst/>
            </a:prstGeom>
            <a:noFill/>
            <a:ln>
              <a:noFill/>
            </a:ln>
          </p:spPr>
        </p:pic>
        <p:cxnSp>
          <p:nvCxnSpPr>
            <p:cNvPr id="352" name="Shape 352"/>
            <p:cNvCxnSpPr/>
            <p:nvPr/>
          </p:nvCxnSpPr>
          <p:spPr>
            <a:xfrm rot="10800000">
              <a:off x="7213400" y="1921100"/>
              <a:ext cx="9600" cy="3611400"/>
            </a:xfrm>
            <a:prstGeom prst="straightConnector1">
              <a:avLst/>
            </a:prstGeom>
            <a:noFill/>
            <a:ln cap="flat" cmpd="sng" w="9525">
              <a:solidFill>
                <a:srgbClr val="FF0000"/>
              </a:solidFill>
              <a:prstDash val="dot"/>
              <a:round/>
              <a:headEnd len="lg" w="lg" type="none"/>
              <a:tailEnd len="lg" w="lg" type="none"/>
            </a:ln>
          </p:spPr>
        </p:cxn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type="title"/>
          </p:nvPr>
        </p:nvSpPr>
        <p:spPr>
          <a:xfrm>
            <a:off x="311700" y="593366"/>
            <a:ext cx="8520600" cy="763500"/>
          </a:xfrm>
          <a:prstGeom prst="rect">
            <a:avLst/>
          </a:prstGeom>
        </p:spPr>
        <p:txBody>
          <a:bodyPr anchorCtr="0" anchor="ctr" bIns="91425" lIns="91425" rIns="91425" tIns="91425">
            <a:noAutofit/>
          </a:bodyPr>
          <a:lstStyle/>
          <a:p>
            <a:pPr lvl="0" rtl="0">
              <a:spcBef>
                <a:spcPts val="0"/>
              </a:spcBef>
              <a:buNone/>
            </a:pPr>
            <a:r>
              <a:rPr lang="en-US"/>
              <a:t>Budget</a:t>
            </a:r>
          </a:p>
        </p:txBody>
      </p:sp>
      <p:sp>
        <p:nvSpPr>
          <p:cNvPr id="358" name="Shape 358"/>
          <p:cNvSpPr txBox="1"/>
          <p:nvPr>
            <p:ph idx="1" type="body"/>
          </p:nvPr>
        </p:nvSpPr>
        <p:spPr>
          <a:xfrm>
            <a:off x="311700" y="1231833"/>
            <a:ext cx="8520600" cy="4555200"/>
          </a:xfrm>
          <a:prstGeom prst="rect">
            <a:avLst/>
          </a:prstGeom>
        </p:spPr>
        <p:txBody>
          <a:bodyPr anchorCtr="0" anchor="t" bIns="91425" lIns="91425" rIns="91425" tIns="91425">
            <a:noAutofit/>
          </a:bodyPr>
          <a:lstStyle/>
          <a:p>
            <a:pPr indent="-228600" lvl="0" marL="457200" rtl="0">
              <a:spcBef>
                <a:spcPts val="0"/>
              </a:spcBef>
            </a:pPr>
            <a:r>
              <a:rPr lang="en-US"/>
              <a:t>Spent so far</a:t>
            </a:r>
          </a:p>
          <a:p>
            <a:pPr indent="-228600" lvl="1" marL="914400" rtl="0">
              <a:spcBef>
                <a:spcPts val="0"/>
              </a:spcBef>
            </a:pPr>
            <a:r>
              <a:rPr lang="en-US"/>
              <a:t>$49.49</a:t>
            </a:r>
          </a:p>
          <a:p>
            <a:pPr indent="-228600" lvl="0" marL="457200" rtl="0">
              <a:spcBef>
                <a:spcPts val="0"/>
              </a:spcBef>
            </a:pPr>
            <a:r>
              <a:rPr lang="en-US"/>
              <a:t>Upcoming costs</a:t>
            </a:r>
          </a:p>
          <a:p>
            <a:pPr indent="-228600" lvl="1" marL="914400" rtl="0">
              <a:spcBef>
                <a:spcPts val="0"/>
              </a:spcBef>
            </a:pPr>
            <a:r>
              <a:rPr lang="en-US"/>
              <a:t>PCB - $100</a:t>
            </a:r>
          </a:p>
          <a:p>
            <a:pPr indent="-228600" lvl="1" marL="914400" rtl="0">
              <a:spcBef>
                <a:spcPts val="0"/>
              </a:spcBef>
            </a:pPr>
            <a:r>
              <a:rPr lang="en-US"/>
              <a:t>Fisheye lens - $15</a:t>
            </a:r>
          </a:p>
          <a:p>
            <a:pPr indent="-228600" lvl="0" marL="457200" rtl="0">
              <a:spcBef>
                <a:spcPts val="0"/>
              </a:spcBef>
            </a:pPr>
            <a:r>
              <a:rPr lang="en-US"/>
              <a:t>Breathing Room</a:t>
            </a:r>
          </a:p>
          <a:p>
            <a:pPr indent="-228600" lvl="1" marL="914400" rtl="0">
              <a:spcBef>
                <a:spcPts val="0"/>
              </a:spcBef>
            </a:pPr>
            <a:r>
              <a:rPr lang="en-US"/>
              <a:t>$335.51</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type="title"/>
          </p:nvPr>
        </p:nvSpPr>
        <p:spPr>
          <a:xfrm>
            <a:off x="311700" y="593366"/>
            <a:ext cx="8520600" cy="763500"/>
          </a:xfrm>
          <a:prstGeom prst="rect">
            <a:avLst/>
          </a:prstGeom>
        </p:spPr>
        <p:txBody>
          <a:bodyPr anchorCtr="0" anchor="ctr" bIns="91425" lIns="91425" rIns="91425" tIns="91425">
            <a:noAutofit/>
          </a:bodyPr>
          <a:lstStyle/>
          <a:p>
            <a:pPr lvl="0" rtl="0">
              <a:spcBef>
                <a:spcPts val="0"/>
              </a:spcBef>
              <a:buNone/>
            </a:pPr>
            <a:r>
              <a:rPr lang="en-US"/>
              <a:t>Sample control system</a:t>
            </a:r>
          </a:p>
        </p:txBody>
      </p:sp>
      <p:sp>
        <p:nvSpPr>
          <p:cNvPr id="364" name="Shape 364"/>
          <p:cNvSpPr txBox="1"/>
          <p:nvPr>
            <p:ph idx="1" type="body"/>
          </p:nvPr>
        </p:nvSpPr>
        <p:spPr>
          <a:xfrm>
            <a:off x="311700" y="1231833"/>
            <a:ext cx="8520600" cy="4555200"/>
          </a:xfrm>
          <a:prstGeom prst="rect">
            <a:avLst/>
          </a:prstGeom>
        </p:spPr>
        <p:txBody>
          <a:bodyPr anchorCtr="0" anchor="t" bIns="91425" lIns="91425" rIns="91425" tIns="91425">
            <a:noAutofit/>
          </a:bodyPr>
          <a:lstStyle/>
          <a:p>
            <a:pPr indent="0" lvl="0" marL="0" rtl="0">
              <a:spcBef>
                <a:spcPts val="0"/>
              </a:spcBef>
              <a:buNone/>
            </a:pPr>
            <a:r>
              <a:rPr lang="en-US" sz="1400"/>
              <a:t>Right wink: select item</a:t>
            </a:r>
          </a:p>
          <a:p>
            <a:pPr indent="0" lvl="0" marL="0" rtl="0">
              <a:spcBef>
                <a:spcPts val="0"/>
              </a:spcBef>
              <a:buNone/>
            </a:pPr>
            <a:r>
              <a:rPr lang="en-US" sz="1400"/>
              <a:t>Left wink: change item</a:t>
            </a:r>
          </a:p>
          <a:p>
            <a:pPr indent="-317500" lvl="0" marL="457200" rtl="0">
              <a:spcBef>
                <a:spcPts val="0"/>
              </a:spcBef>
              <a:buSzPct val="100000"/>
            </a:pPr>
            <a:r>
              <a:rPr lang="en-US" sz="1400"/>
              <a:t>Data </a:t>
            </a:r>
          </a:p>
          <a:p>
            <a:pPr indent="-317500" lvl="1" marL="914400" rtl="0">
              <a:spcBef>
                <a:spcPts val="0"/>
              </a:spcBef>
              <a:buSzPct val="100000"/>
            </a:pPr>
            <a:r>
              <a:rPr lang="en-US" sz="1400"/>
              <a:t>Speed</a:t>
            </a:r>
          </a:p>
          <a:p>
            <a:pPr indent="-317500" lvl="1" marL="914400" rtl="0">
              <a:spcBef>
                <a:spcPts val="0"/>
              </a:spcBef>
              <a:buSzPct val="100000"/>
            </a:pPr>
            <a:r>
              <a:rPr lang="en-US" sz="1400"/>
              <a:t>Gravity</a:t>
            </a:r>
          </a:p>
          <a:p>
            <a:pPr indent="-317500" lvl="1" marL="914400" rtl="0">
              <a:spcBef>
                <a:spcPts val="0"/>
              </a:spcBef>
              <a:buSzPct val="100000"/>
            </a:pPr>
            <a:r>
              <a:rPr lang="en-US" sz="1400"/>
              <a:t>Back </a:t>
            </a:r>
          </a:p>
          <a:p>
            <a:pPr indent="-317500" lvl="0" marL="457200" rtl="0">
              <a:spcBef>
                <a:spcPts val="0"/>
              </a:spcBef>
              <a:buSzPct val="100000"/>
            </a:pPr>
            <a:r>
              <a:rPr lang="en-US" sz="1400"/>
              <a:t>Message</a:t>
            </a:r>
          </a:p>
          <a:p>
            <a:pPr indent="-317500" lvl="1" marL="914400" rtl="0">
              <a:spcBef>
                <a:spcPts val="0"/>
              </a:spcBef>
              <a:buSzPct val="100000"/>
            </a:pPr>
            <a:r>
              <a:rPr lang="en-US" sz="1400"/>
              <a:t>Display</a:t>
            </a:r>
          </a:p>
          <a:p>
            <a:pPr indent="-317500" lvl="1" marL="914400" rtl="0">
              <a:spcBef>
                <a:spcPts val="0"/>
              </a:spcBef>
              <a:buSzPct val="100000"/>
            </a:pPr>
            <a:r>
              <a:rPr lang="en-US" sz="1400"/>
              <a:t>Back </a:t>
            </a:r>
          </a:p>
          <a:p>
            <a:pPr indent="-317500" lvl="0" marL="457200" rtl="0">
              <a:spcBef>
                <a:spcPts val="0"/>
              </a:spcBef>
              <a:buSzPct val="100000"/>
            </a:pPr>
            <a:r>
              <a:rPr lang="en-US" sz="1400"/>
              <a:t>Music </a:t>
            </a:r>
          </a:p>
          <a:p>
            <a:pPr indent="-317500" lvl="1" marL="914400" rtl="0">
              <a:spcBef>
                <a:spcPts val="0"/>
              </a:spcBef>
              <a:buSzPct val="100000"/>
            </a:pPr>
            <a:r>
              <a:rPr lang="en-US" sz="1400"/>
              <a:t>Pause/play</a:t>
            </a:r>
          </a:p>
          <a:p>
            <a:pPr indent="-317500" lvl="1" marL="914400" rtl="0">
              <a:spcBef>
                <a:spcPts val="0"/>
              </a:spcBef>
              <a:buSzPct val="100000"/>
            </a:pPr>
            <a:r>
              <a:rPr lang="en-US" sz="1400"/>
              <a:t>Skip</a:t>
            </a:r>
          </a:p>
          <a:p>
            <a:pPr indent="-317500" lvl="1" marL="914400" rtl="0">
              <a:spcBef>
                <a:spcPts val="0"/>
              </a:spcBef>
              <a:buSzPct val="100000"/>
            </a:pPr>
            <a:r>
              <a:rPr lang="en-US" sz="1400"/>
              <a:t>Back </a:t>
            </a:r>
          </a:p>
          <a:p>
            <a:pPr lvl="0" rtl="0">
              <a:spcBef>
                <a:spcPts val="0"/>
              </a:spcBef>
              <a:buNone/>
            </a:pPr>
            <a:r>
              <a:t/>
            </a: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311700" y="593366"/>
            <a:ext cx="8520600" cy="763500"/>
          </a:xfrm>
          <a:prstGeom prst="rect">
            <a:avLst/>
          </a:prstGeom>
        </p:spPr>
        <p:txBody>
          <a:bodyPr anchorCtr="0" anchor="ctr" bIns="91425" lIns="91425" rIns="91425" tIns="91425">
            <a:noAutofit/>
          </a:bodyPr>
          <a:lstStyle/>
          <a:p>
            <a:pPr lvl="0">
              <a:spcBef>
                <a:spcPts val="0"/>
              </a:spcBef>
              <a:buNone/>
            </a:pPr>
            <a:r>
              <a:rPr lang="en-US"/>
              <a:t>Phone GPS Test Video</a:t>
            </a:r>
          </a:p>
        </p:txBody>
      </p:sp>
      <p:sp>
        <p:nvSpPr>
          <p:cNvPr id="370" name="Shape 370" title="HUDware CDR GPS">
            <a:hlinkClick r:id="rId3"/>
          </p:cNvPr>
          <p:cNvSpPr/>
          <p:nvPr/>
        </p:nvSpPr>
        <p:spPr>
          <a:xfrm>
            <a:off x="1331687" y="1231350"/>
            <a:ext cx="6480633" cy="4860475"/>
          </a:xfrm>
          <a:prstGeom prst="rect">
            <a:avLst/>
          </a:prstGeom>
          <a:blipFill>
            <a:blip r:embed="rId4">
              <a:alphaModFix/>
            </a:blip>
            <a:stretch>
              <a:fillRect/>
            </a:stretch>
          </a:blipFill>
          <a:ln>
            <a:noFill/>
          </a:ln>
        </p:spPr>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sp>
        <p:nvSpPr>
          <p:cNvPr id="375" name="Shape 375"/>
          <p:cNvSpPr txBox="1"/>
          <p:nvPr>
            <p:ph type="title"/>
          </p:nvPr>
        </p:nvSpPr>
        <p:spPr>
          <a:xfrm>
            <a:off x="311700" y="593366"/>
            <a:ext cx="8520600" cy="763500"/>
          </a:xfrm>
          <a:prstGeom prst="rect">
            <a:avLst/>
          </a:prstGeom>
        </p:spPr>
        <p:txBody>
          <a:bodyPr anchorCtr="0" anchor="ctr" bIns="91425" lIns="91425" rIns="91425" tIns="91425">
            <a:noAutofit/>
          </a:bodyPr>
          <a:lstStyle/>
          <a:p>
            <a:pPr lvl="0">
              <a:spcBef>
                <a:spcPts val="0"/>
              </a:spcBef>
              <a:buNone/>
            </a:pPr>
            <a:r>
              <a:rPr lang="en-US"/>
              <a:t>Display Code Test Video</a:t>
            </a:r>
          </a:p>
        </p:txBody>
      </p:sp>
      <p:sp>
        <p:nvSpPr>
          <p:cNvPr id="376" name="Shape 376" title="HUDware CDR Display Code">
            <a:hlinkClick r:id="rId3"/>
          </p:cNvPr>
          <p:cNvSpPr/>
          <p:nvPr/>
        </p:nvSpPr>
        <p:spPr>
          <a:xfrm>
            <a:off x="1321937" y="1204500"/>
            <a:ext cx="6500125" cy="4875100"/>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US"/>
              <a:t>Block Diagram</a:t>
            </a:r>
          </a:p>
        </p:txBody>
      </p:sp>
      <p:pic>
        <p:nvPicPr>
          <p:cNvPr descr="CDR Block Diagram.png" id="151" name="Shape 151"/>
          <p:cNvPicPr preferRelativeResize="0"/>
          <p:nvPr/>
        </p:nvPicPr>
        <p:blipFill>
          <a:blip r:embed="rId4">
            <a:alphaModFix/>
          </a:blip>
          <a:stretch>
            <a:fillRect/>
          </a:stretch>
        </p:blipFill>
        <p:spPr>
          <a:xfrm>
            <a:off x="152400" y="1295399"/>
            <a:ext cx="8839200" cy="44528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US"/>
              <a:t>Specifications - General</a:t>
            </a:r>
          </a:p>
        </p:txBody>
      </p:sp>
      <p:sp>
        <p:nvSpPr>
          <p:cNvPr id="157" name="Shape 157"/>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Lightweight attachment to your ski goggles (less than 100g)</a:t>
            </a:r>
          </a:p>
          <a:p>
            <a:pPr indent="-228600" lvl="0" marL="457200" rtl="0">
              <a:spcBef>
                <a:spcPts val="0"/>
              </a:spcBef>
            </a:pPr>
            <a:r>
              <a:rPr lang="en-US"/>
              <a:t>Operational temperature range:-20°C to 30°C</a:t>
            </a:r>
          </a:p>
          <a:p>
            <a:pPr indent="-228600" lvl="0" marL="457200" rtl="0">
              <a:spcBef>
                <a:spcPts val="0"/>
              </a:spcBef>
            </a:pPr>
            <a:r>
              <a:rPr lang="en-US"/>
              <a:t>Low power consumption (less than 4 watts)</a:t>
            </a:r>
          </a:p>
          <a:p>
            <a:pPr indent="-228600" lvl="0" marL="457200" rtl="0">
              <a:spcBef>
                <a:spcPts val="0"/>
              </a:spcBef>
            </a:pPr>
            <a:r>
              <a:rPr lang="en-US"/>
              <a:t>Duration (~4 hours)</a:t>
            </a:r>
          </a:p>
          <a:p>
            <a:pPr indent="-228600" lvl="0" marL="457200" rtl="0">
              <a:spcBef>
                <a:spcPts val="0"/>
              </a:spcBef>
            </a:pPr>
            <a:r>
              <a:rPr lang="en-US"/>
              <a:t>Unobstructed view</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Clr>
                <a:schemeClr val="dk1"/>
              </a:buClr>
              <a:buSzPct val="36666"/>
              <a:buFont typeface="Arial"/>
              <a:buNone/>
            </a:pPr>
            <a:r>
              <a:rPr lang="en-US"/>
              <a:t>Phone Functionality</a:t>
            </a:r>
          </a:p>
        </p:txBody>
      </p:sp>
      <p:sp>
        <p:nvSpPr>
          <p:cNvPr id="163" name="Shape 163"/>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GPS functionality(Speed)</a:t>
            </a:r>
          </a:p>
          <a:p>
            <a:pPr indent="0" lvl="0" marL="0" rtl="0">
              <a:spcBef>
                <a:spcPts val="0"/>
              </a:spcBef>
              <a:buNone/>
            </a:pPr>
            <a:r>
              <a:t/>
            </a:r>
            <a:endParaRPr/>
          </a:p>
          <a:p>
            <a:pPr indent="-228600" lvl="0" marL="457200" rtl="0">
              <a:spcBef>
                <a:spcPts val="0"/>
              </a:spcBef>
            </a:pPr>
            <a:r>
              <a:rPr lang="en-US"/>
              <a:t>Message</a:t>
            </a:r>
          </a:p>
          <a:p>
            <a:pPr indent="0" lvl="0" marL="0" rtl="0">
              <a:spcBef>
                <a:spcPts val="0"/>
              </a:spcBef>
              <a:buNone/>
            </a:pPr>
            <a:r>
              <a:t/>
            </a:r>
            <a:endParaRPr/>
          </a:p>
          <a:p>
            <a:pPr indent="-228600" lvl="0" marL="457200" rtl="0">
              <a:spcBef>
                <a:spcPts val="0"/>
              </a:spcBef>
            </a:pPr>
            <a:r>
              <a:rPr lang="en-US"/>
              <a:t>Sensor Data</a:t>
            </a:r>
          </a:p>
          <a:p>
            <a:pPr lvl="0">
              <a:spcBef>
                <a:spcPts val="0"/>
              </a:spcBef>
              <a:buNone/>
            </a:pPr>
            <a:r>
              <a:t/>
            </a:r>
            <a:endParaRPr/>
          </a:p>
        </p:txBody>
      </p:sp>
      <p:pic>
        <p:nvPicPr>
          <p:cNvPr descr="CDR Block Diagram.png" id="164" name="Shape 164"/>
          <p:cNvPicPr preferRelativeResize="0"/>
          <p:nvPr/>
        </p:nvPicPr>
        <p:blipFill>
          <a:blip r:embed="rId3">
            <a:alphaModFix/>
          </a:blip>
          <a:stretch>
            <a:fillRect/>
          </a:stretch>
        </p:blipFill>
        <p:spPr>
          <a:xfrm>
            <a:off x="5081624" y="4042724"/>
            <a:ext cx="4062374" cy="2046474"/>
          </a:xfrm>
          <a:prstGeom prst="rect">
            <a:avLst/>
          </a:prstGeom>
          <a:noFill/>
          <a:ln>
            <a:noFill/>
          </a:ln>
        </p:spPr>
      </p:pic>
      <p:sp>
        <p:nvSpPr>
          <p:cNvPr id="165" name="Shape 165"/>
          <p:cNvSpPr/>
          <p:nvPr/>
        </p:nvSpPr>
        <p:spPr>
          <a:xfrm>
            <a:off x="5097650" y="4465025"/>
            <a:ext cx="779400" cy="1182600"/>
          </a:xfrm>
          <a:prstGeom prst="rect">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04800" y="609600"/>
            <a:ext cx="8839200" cy="533400"/>
          </a:xfrm>
          <a:prstGeom prst="rect">
            <a:avLst/>
          </a:prstGeom>
        </p:spPr>
        <p:txBody>
          <a:bodyPr anchorCtr="0" anchor="ctr" bIns="91425" lIns="91425" rIns="91425" tIns="91425">
            <a:noAutofit/>
          </a:bodyPr>
          <a:lstStyle/>
          <a:p>
            <a:pPr lvl="0">
              <a:spcBef>
                <a:spcPts val="0"/>
              </a:spcBef>
              <a:buNone/>
            </a:pPr>
            <a:r>
              <a:rPr lang="en-US"/>
              <a:t>Phone Functionality-GPS</a:t>
            </a:r>
          </a:p>
        </p:txBody>
      </p:sp>
      <p:sp>
        <p:nvSpPr>
          <p:cNvPr id="171" name="Shape 171"/>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GPS functionality</a:t>
            </a:r>
          </a:p>
          <a:p>
            <a:pPr indent="-228600" lvl="1" marL="914400" rtl="0">
              <a:spcBef>
                <a:spcPts val="0"/>
              </a:spcBef>
            </a:pPr>
            <a:r>
              <a:rPr lang="en-US"/>
              <a:t>Integrating Google Play Service</a:t>
            </a:r>
          </a:p>
          <a:p>
            <a:pPr indent="-228600" lvl="1" marL="914400" rtl="0">
              <a:spcBef>
                <a:spcPts val="0"/>
              </a:spcBef>
            </a:pPr>
            <a:r>
              <a:rPr lang="en-US"/>
              <a:t>Using LocationManager</a:t>
            </a:r>
          </a:p>
          <a:p>
            <a:pPr indent="0" lvl="0" marL="0" rtl="0">
              <a:spcBef>
                <a:spcPts val="0"/>
              </a:spcBef>
              <a:buNone/>
            </a:pPr>
            <a:r>
              <a:t/>
            </a:r>
            <a:endParaRPr/>
          </a:p>
          <a:p>
            <a:pPr indent="-228600" lvl="0" marL="457200" rtl="0">
              <a:spcBef>
                <a:spcPts val="0"/>
              </a:spcBef>
            </a:pPr>
            <a:r>
              <a:rPr lang="en-US"/>
              <a:t>Current working functionality</a:t>
            </a:r>
          </a:p>
          <a:p>
            <a:pPr indent="-228600" lvl="1" marL="914400" rtl="0">
              <a:spcBef>
                <a:spcPts val="0"/>
              </a:spcBef>
            </a:pPr>
            <a:r>
              <a:rPr lang="en-US"/>
              <a:t>Getting longitude and latitude accurately</a:t>
            </a:r>
          </a:p>
          <a:p>
            <a:pPr indent="-228600" lvl="1" marL="914400" rtl="0">
              <a:spcBef>
                <a:spcPts val="0"/>
              </a:spcBef>
            </a:pPr>
            <a:r>
              <a:rPr lang="en-US"/>
              <a:t>Being able to send out these data throughout IOIO</a:t>
            </a:r>
          </a:p>
          <a:p>
            <a:pPr indent="-228600" lvl="1" marL="914400" rtl="0">
              <a:spcBef>
                <a:spcPts val="0"/>
              </a:spcBef>
            </a:pPr>
            <a:r>
              <a:rPr lang="en-US"/>
              <a:t>Can be used to calculate the speed</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04800" y="609600"/>
            <a:ext cx="8839200" cy="533400"/>
          </a:xfrm>
          <a:prstGeom prst="rect">
            <a:avLst/>
          </a:prstGeom>
        </p:spPr>
        <p:txBody>
          <a:bodyPr anchorCtr="0" anchor="ctr" bIns="91425" lIns="91425" rIns="91425" tIns="91425">
            <a:noAutofit/>
          </a:bodyPr>
          <a:lstStyle/>
          <a:p>
            <a:pPr lvl="0" rtl="0">
              <a:spcBef>
                <a:spcPts val="0"/>
              </a:spcBef>
              <a:buNone/>
            </a:pPr>
            <a:r>
              <a:rPr lang="en-US"/>
              <a:t>Phone Functionality-SMS</a:t>
            </a:r>
          </a:p>
        </p:txBody>
      </p:sp>
      <p:sp>
        <p:nvSpPr>
          <p:cNvPr id="177" name="Shape 177"/>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Short-Message-Service</a:t>
            </a:r>
            <a:r>
              <a:rPr lang="en-US"/>
              <a:t> functionality</a:t>
            </a:r>
          </a:p>
          <a:p>
            <a:pPr indent="-228600" lvl="1" marL="914400" rtl="0">
              <a:spcBef>
                <a:spcPts val="0"/>
              </a:spcBef>
            </a:pPr>
            <a:r>
              <a:rPr lang="en-US"/>
              <a:t>Using Broadcast Receiver</a:t>
            </a:r>
          </a:p>
          <a:p>
            <a:pPr indent="-228600" lvl="1" marL="914400" rtl="0">
              <a:spcBef>
                <a:spcPts val="0"/>
              </a:spcBef>
            </a:pPr>
            <a:r>
              <a:rPr lang="en-US"/>
              <a:t>Testing it on Virtual Device using emulator</a:t>
            </a:r>
          </a:p>
          <a:p>
            <a:pPr indent="0" lvl="0" marL="0" rtl="0">
              <a:spcBef>
                <a:spcPts val="0"/>
              </a:spcBef>
              <a:buNone/>
            </a:pPr>
            <a:r>
              <a:t/>
            </a:r>
            <a:endParaRPr/>
          </a:p>
          <a:p>
            <a:pPr indent="-228600" lvl="0" marL="457200" rtl="0">
              <a:spcBef>
                <a:spcPts val="0"/>
              </a:spcBef>
            </a:pPr>
            <a:r>
              <a:rPr lang="en-US"/>
              <a:t>Current functionality</a:t>
            </a:r>
          </a:p>
          <a:p>
            <a:pPr indent="-228600" lvl="1" marL="914400" rtl="0">
              <a:spcBef>
                <a:spcPts val="0"/>
              </a:spcBef>
            </a:pPr>
            <a:r>
              <a:rPr lang="en-US"/>
              <a:t>Message can be detected &amp; received</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228600" y="609600"/>
            <a:ext cx="8839200" cy="533400"/>
          </a:xfrm>
          <a:prstGeom prst="rect">
            <a:avLst/>
          </a:prstGeom>
        </p:spPr>
        <p:txBody>
          <a:bodyPr anchorCtr="0" anchor="ctr" bIns="91425" lIns="91425" rIns="91425" tIns="91425">
            <a:noAutofit/>
          </a:bodyPr>
          <a:lstStyle/>
          <a:p>
            <a:pPr lvl="0">
              <a:spcBef>
                <a:spcPts val="0"/>
              </a:spcBef>
              <a:buClr>
                <a:schemeClr val="dk1"/>
              </a:buClr>
              <a:buSzPct val="36666"/>
              <a:buFont typeface="Arial"/>
              <a:buNone/>
            </a:pPr>
            <a:r>
              <a:rPr lang="en-US"/>
              <a:t>Text Image Generator Update</a:t>
            </a:r>
          </a:p>
        </p:txBody>
      </p:sp>
      <p:sp>
        <p:nvSpPr>
          <p:cNvPr id="183" name="Shape 183"/>
          <p:cNvSpPr txBox="1"/>
          <p:nvPr>
            <p:ph idx="1" type="body"/>
          </p:nvPr>
        </p:nvSpPr>
        <p:spPr>
          <a:xfrm>
            <a:off x="381000" y="1143000"/>
            <a:ext cx="8153400" cy="4495800"/>
          </a:xfrm>
          <a:prstGeom prst="rect">
            <a:avLst/>
          </a:prstGeom>
        </p:spPr>
        <p:txBody>
          <a:bodyPr anchorCtr="0" anchor="t" bIns="91425" lIns="91425" rIns="91425" tIns="91425">
            <a:noAutofit/>
          </a:bodyPr>
          <a:lstStyle/>
          <a:p>
            <a:pPr indent="-228600" lvl="0" marL="457200" rtl="0">
              <a:spcBef>
                <a:spcPts val="0"/>
              </a:spcBef>
            </a:pPr>
            <a:r>
              <a:rPr lang="en-US"/>
              <a:t>Since MDR</a:t>
            </a:r>
          </a:p>
          <a:p>
            <a:pPr indent="-228600" lvl="1" marL="914400" rtl="0">
              <a:spcBef>
                <a:spcPts val="0"/>
              </a:spcBef>
            </a:pPr>
            <a:r>
              <a:rPr lang="en-US"/>
              <a:t>Able to get phone’s data</a:t>
            </a:r>
          </a:p>
          <a:p>
            <a:pPr indent="-228600" lvl="1" marL="914400" rtl="0">
              <a:spcBef>
                <a:spcPts val="0"/>
              </a:spcBef>
            </a:pPr>
            <a:r>
              <a:rPr lang="en-US"/>
              <a:t>Able to send out data vias IOIO UART</a:t>
            </a:r>
          </a:p>
          <a:p>
            <a:pPr indent="0" lvl="0" marL="0" rtl="0">
              <a:spcBef>
                <a:spcPts val="0"/>
              </a:spcBef>
              <a:buNone/>
            </a:pPr>
            <a:r>
              <a:t/>
            </a:r>
            <a:endParaRPr/>
          </a:p>
          <a:p>
            <a:pPr indent="-228600" lvl="0" marL="457200" rtl="0">
              <a:spcBef>
                <a:spcPts val="0"/>
              </a:spcBef>
            </a:pPr>
            <a:r>
              <a:rPr lang="en-US"/>
              <a:t>Current State</a:t>
            </a:r>
          </a:p>
          <a:p>
            <a:pPr indent="-228600" lvl="1" marL="914400" rtl="0">
              <a:spcBef>
                <a:spcPts val="0"/>
              </a:spcBef>
            </a:pPr>
            <a:r>
              <a:rPr lang="en-US"/>
              <a:t>Change data into String</a:t>
            </a:r>
          </a:p>
          <a:p>
            <a:pPr indent="-228600" lvl="1" marL="914400" rtl="0">
              <a:spcBef>
                <a:spcPts val="0"/>
              </a:spcBef>
            </a:pPr>
            <a:r>
              <a:rPr lang="en-US"/>
              <a:t>Using Java Inputstream and Outstream</a:t>
            </a:r>
          </a:p>
          <a:p>
            <a:pPr indent="0" lvl="0" marL="0" rt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